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2400"/>
      </a:spcBef>
      <a:spcAft>
        <a:spcPts val="0"/>
      </a:spcAft>
      <a:buClrTx/>
      <a:buSzTx/>
      <a:buFontTx/>
      <a:buNone/>
      <a:tabLst>
        <a:tab pos="584200" algn="l"/>
      </a:tabLst>
      <a:defRPr b="0" baseline="0" cap="none" i="0" spc="78" strike="noStrike" sz="2600" u="none" kumimoji="0" normalizeH="0">
        <a:ln>
          <a:noFill/>
        </a:ln>
        <a:solidFill>
          <a:schemeClr val="accent1"/>
        </a:solidFill>
        <a:effectLst/>
        <a:uFillTx/>
        <a:latin typeface="+mn-lt"/>
        <a:ea typeface="+mn-ea"/>
        <a:cs typeface="+mn-cs"/>
        <a:sym typeface="Helvetica Neue"/>
      </a:defRPr>
    </a:lvl1pPr>
    <a:lvl2pPr marL="0" marR="0" indent="457200" algn="ctr" defTabSz="584200" rtl="0" fontAlgn="auto" latinLnBrk="0" hangingPunct="0">
      <a:lnSpc>
        <a:spcPct val="100000"/>
      </a:lnSpc>
      <a:spcBef>
        <a:spcPts val="2400"/>
      </a:spcBef>
      <a:spcAft>
        <a:spcPts val="0"/>
      </a:spcAft>
      <a:buClrTx/>
      <a:buSzTx/>
      <a:buFontTx/>
      <a:buNone/>
      <a:tabLst>
        <a:tab pos="584200" algn="l"/>
      </a:tabLst>
      <a:defRPr b="0" baseline="0" cap="none" i="0" spc="78" strike="noStrike" sz="2600" u="none" kumimoji="0" normalizeH="0">
        <a:ln>
          <a:noFill/>
        </a:ln>
        <a:solidFill>
          <a:schemeClr val="accent1"/>
        </a:solidFill>
        <a:effectLst/>
        <a:uFillTx/>
        <a:latin typeface="+mn-lt"/>
        <a:ea typeface="+mn-ea"/>
        <a:cs typeface="+mn-cs"/>
        <a:sym typeface="Helvetica Neue"/>
      </a:defRPr>
    </a:lvl2pPr>
    <a:lvl3pPr marL="0" marR="0" indent="914400" algn="ctr" defTabSz="584200" rtl="0" fontAlgn="auto" latinLnBrk="0" hangingPunct="0">
      <a:lnSpc>
        <a:spcPct val="100000"/>
      </a:lnSpc>
      <a:spcBef>
        <a:spcPts val="2400"/>
      </a:spcBef>
      <a:spcAft>
        <a:spcPts val="0"/>
      </a:spcAft>
      <a:buClrTx/>
      <a:buSzTx/>
      <a:buFontTx/>
      <a:buNone/>
      <a:tabLst>
        <a:tab pos="584200" algn="l"/>
      </a:tabLst>
      <a:defRPr b="0" baseline="0" cap="none" i="0" spc="78" strike="noStrike" sz="2600" u="none" kumimoji="0" normalizeH="0">
        <a:ln>
          <a:noFill/>
        </a:ln>
        <a:solidFill>
          <a:schemeClr val="accent1"/>
        </a:solidFill>
        <a:effectLst/>
        <a:uFillTx/>
        <a:latin typeface="+mn-lt"/>
        <a:ea typeface="+mn-ea"/>
        <a:cs typeface="+mn-cs"/>
        <a:sym typeface="Helvetica Neue"/>
      </a:defRPr>
    </a:lvl3pPr>
    <a:lvl4pPr marL="0" marR="0" indent="1371600" algn="ctr" defTabSz="584200" rtl="0" fontAlgn="auto" latinLnBrk="0" hangingPunct="0">
      <a:lnSpc>
        <a:spcPct val="100000"/>
      </a:lnSpc>
      <a:spcBef>
        <a:spcPts val="2400"/>
      </a:spcBef>
      <a:spcAft>
        <a:spcPts val="0"/>
      </a:spcAft>
      <a:buClrTx/>
      <a:buSzTx/>
      <a:buFontTx/>
      <a:buNone/>
      <a:tabLst>
        <a:tab pos="584200" algn="l"/>
      </a:tabLst>
      <a:defRPr b="0" baseline="0" cap="none" i="0" spc="78" strike="noStrike" sz="2600" u="none" kumimoji="0" normalizeH="0">
        <a:ln>
          <a:noFill/>
        </a:ln>
        <a:solidFill>
          <a:schemeClr val="accent1"/>
        </a:solidFill>
        <a:effectLst/>
        <a:uFillTx/>
        <a:latin typeface="+mn-lt"/>
        <a:ea typeface="+mn-ea"/>
        <a:cs typeface="+mn-cs"/>
        <a:sym typeface="Helvetica Neue"/>
      </a:defRPr>
    </a:lvl4pPr>
    <a:lvl5pPr marL="0" marR="0" indent="1828800" algn="ctr" defTabSz="584200" rtl="0" fontAlgn="auto" latinLnBrk="0" hangingPunct="0">
      <a:lnSpc>
        <a:spcPct val="100000"/>
      </a:lnSpc>
      <a:spcBef>
        <a:spcPts val="2400"/>
      </a:spcBef>
      <a:spcAft>
        <a:spcPts val="0"/>
      </a:spcAft>
      <a:buClrTx/>
      <a:buSzTx/>
      <a:buFontTx/>
      <a:buNone/>
      <a:tabLst>
        <a:tab pos="584200" algn="l"/>
      </a:tabLst>
      <a:defRPr b="0" baseline="0" cap="none" i="0" spc="78" strike="noStrike" sz="2600" u="none" kumimoji="0" normalizeH="0">
        <a:ln>
          <a:noFill/>
        </a:ln>
        <a:solidFill>
          <a:schemeClr val="accent1"/>
        </a:solidFill>
        <a:effectLst/>
        <a:uFillTx/>
        <a:latin typeface="+mn-lt"/>
        <a:ea typeface="+mn-ea"/>
        <a:cs typeface="+mn-cs"/>
        <a:sym typeface="Helvetica Neue"/>
      </a:defRPr>
    </a:lvl5pPr>
    <a:lvl6pPr marL="0" marR="0" indent="2286000" algn="ctr" defTabSz="584200" rtl="0" fontAlgn="auto" latinLnBrk="0" hangingPunct="0">
      <a:lnSpc>
        <a:spcPct val="100000"/>
      </a:lnSpc>
      <a:spcBef>
        <a:spcPts val="2400"/>
      </a:spcBef>
      <a:spcAft>
        <a:spcPts val="0"/>
      </a:spcAft>
      <a:buClrTx/>
      <a:buSzTx/>
      <a:buFontTx/>
      <a:buNone/>
      <a:tabLst>
        <a:tab pos="584200" algn="l"/>
      </a:tabLst>
      <a:defRPr b="0" baseline="0" cap="none" i="0" spc="78" strike="noStrike" sz="2600" u="none" kumimoji="0" normalizeH="0">
        <a:ln>
          <a:noFill/>
        </a:ln>
        <a:solidFill>
          <a:schemeClr val="accent1"/>
        </a:solidFill>
        <a:effectLst/>
        <a:uFillTx/>
        <a:latin typeface="+mn-lt"/>
        <a:ea typeface="+mn-ea"/>
        <a:cs typeface="+mn-cs"/>
        <a:sym typeface="Helvetica Neue"/>
      </a:defRPr>
    </a:lvl6pPr>
    <a:lvl7pPr marL="0" marR="0" indent="2743200" algn="ctr" defTabSz="584200" rtl="0" fontAlgn="auto" latinLnBrk="0" hangingPunct="0">
      <a:lnSpc>
        <a:spcPct val="100000"/>
      </a:lnSpc>
      <a:spcBef>
        <a:spcPts val="2400"/>
      </a:spcBef>
      <a:spcAft>
        <a:spcPts val="0"/>
      </a:spcAft>
      <a:buClrTx/>
      <a:buSzTx/>
      <a:buFontTx/>
      <a:buNone/>
      <a:tabLst>
        <a:tab pos="584200" algn="l"/>
      </a:tabLst>
      <a:defRPr b="0" baseline="0" cap="none" i="0" spc="78" strike="noStrike" sz="2600" u="none" kumimoji="0" normalizeH="0">
        <a:ln>
          <a:noFill/>
        </a:ln>
        <a:solidFill>
          <a:schemeClr val="accent1"/>
        </a:solidFill>
        <a:effectLst/>
        <a:uFillTx/>
        <a:latin typeface="+mn-lt"/>
        <a:ea typeface="+mn-ea"/>
        <a:cs typeface="+mn-cs"/>
        <a:sym typeface="Helvetica Neue"/>
      </a:defRPr>
    </a:lvl7pPr>
    <a:lvl8pPr marL="0" marR="0" indent="3200400" algn="ctr" defTabSz="584200" rtl="0" fontAlgn="auto" latinLnBrk="0" hangingPunct="0">
      <a:lnSpc>
        <a:spcPct val="100000"/>
      </a:lnSpc>
      <a:spcBef>
        <a:spcPts val="2400"/>
      </a:spcBef>
      <a:spcAft>
        <a:spcPts val="0"/>
      </a:spcAft>
      <a:buClrTx/>
      <a:buSzTx/>
      <a:buFontTx/>
      <a:buNone/>
      <a:tabLst>
        <a:tab pos="584200" algn="l"/>
      </a:tabLst>
      <a:defRPr b="0" baseline="0" cap="none" i="0" spc="78" strike="noStrike" sz="2600" u="none" kumimoji="0" normalizeH="0">
        <a:ln>
          <a:noFill/>
        </a:ln>
        <a:solidFill>
          <a:schemeClr val="accent1"/>
        </a:solidFill>
        <a:effectLst/>
        <a:uFillTx/>
        <a:latin typeface="+mn-lt"/>
        <a:ea typeface="+mn-ea"/>
        <a:cs typeface="+mn-cs"/>
        <a:sym typeface="Helvetica Neue"/>
      </a:defRPr>
    </a:lvl8pPr>
    <a:lvl9pPr marL="0" marR="0" indent="3657600" algn="ctr" defTabSz="584200" rtl="0" fontAlgn="auto" latinLnBrk="0" hangingPunct="0">
      <a:lnSpc>
        <a:spcPct val="100000"/>
      </a:lnSpc>
      <a:spcBef>
        <a:spcPts val="2400"/>
      </a:spcBef>
      <a:spcAft>
        <a:spcPts val="0"/>
      </a:spcAft>
      <a:buClrTx/>
      <a:buSzTx/>
      <a:buFontTx/>
      <a:buNone/>
      <a:tabLst>
        <a:tab pos="584200" algn="l"/>
      </a:tabLst>
      <a:defRPr b="0" baseline="0" cap="none" i="0" spc="78" strike="noStrike" sz="2600" u="none" kumimoji="0" normalizeH="0">
        <a:ln>
          <a:noFill/>
        </a:ln>
        <a:solidFill>
          <a:schemeClr val="accent1"/>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53585F"/>
        </a:fontRef>
        <a:srgbClr val="53585F"/>
      </a:tcTxStyle>
      <a:tcStyle>
        <a:tcBdr>
          <a:left>
            <a:ln w="12700" cap="flat">
              <a:solidFill>
                <a:srgbClr val="53585F"/>
              </a:solidFill>
              <a:prstDash val="solid"/>
              <a:miter lim="400000"/>
            </a:ln>
          </a:left>
          <a:right>
            <a:ln w="12700" cap="flat">
              <a:solidFill>
                <a:srgbClr val="53585F"/>
              </a:solidFill>
              <a:prstDash val="solid"/>
              <a:miter lim="400000"/>
            </a:ln>
          </a:right>
          <a:top>
            <a:ln w="127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53585F"/>
        </a:fontRef>
        <a:srgbClr val="53585F"/>
      </a:tcTxStyle>
      <a:tcStyle>
        <a:tcBdr>
          <a:left>
            <a:ln w="12700" cap="flat">
              <a:solidFill>
                <a:srgbClr val="53585F"/>
              </a:solidFill>
              <a:prstDash val="solid"/>
              <a:miter lim="400000"/>
            </a:ln>
          </a:left>
          <a:right>
            <a:ln w="38100" cap="flat">
              <a:solidFill>
                <a:srgbClr val="53585F"/>
              </a:solidFill>
              <a:prstDash val="solid"/>
              <a:miter lim="400000"/>
            </a:ln>
          </a:right>
          <a:top>
            <a:ln w="127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firstCol>
    <a:lastRow>
      <a:tcTxStyle b="on" i="off">
        <a:fontRef idx="minor">
          <a:srgbClr val="53585F"/>
        </a:fontRef>
        <a:srgbClr val="53585F"/>
      </a:tcTxStyle>
      <a:tcStyle>
        <a:tcBdr>
          <a:left>
            <a:ln w="12700" cap="flat">
              <a:solidFill>
                <a:srgbClr val="53585F"/>
              </a:solidFill>
              <a:prstDash val="solid"/>
              <a:miter lim="400000"/>
            </a:ln>
          </a:left>
          <a:right>
            <a:ln w="12700" cap="flat">
              <a:solidFill>
                <a:srgbClr val="53585F"/>
              </a:solidFill>
              <a:prstDash val="solid"/>
              <a:miter lim="400000"/>
            </a:ln>
          </a:right>
          <a:top>
            <a:ln w="381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lastRow>
    <a:firstRow>
      <a:tcTxStyle b="on" i="off">
        <a:fontRef idx="minor">
          <a:srgbClr val="53585F"/>
        </a:fontRef>
        <a:srgbClr val="53585F"/>
      </a:tcTxStyle>
      <a:tcStyle>
        <a:tcBdr>
          <a:left>
            <a:ln w="12700" cap="flat">
              <a:solidFill>
                <a:srgbClr val="53585F"/>
              </a:solidFill>
              <a:prstDash val="solid"/>
              <a:miter lim="400000"/>
            </a:ln>
          </a:left>
          <a:right>
            <a:ln w="12700" cap="flat">
              <a:solidFill>
                <a:srgbClr val="53585F"/>
              </a:solidFill>
              <a:prstDash val="solid"/>
              <a:miter lim="400000"/>
            </a:ln>
          </a:right>
          <a:top>
            <a:ln w="12700" cap="flat">
              <a:solidFill>
                <a:srgbClr val="53585F"/>
              </a:solidFill>
              <a:prstDash val="solid"/>
              <a:miter lim="400000"/>
            </a:ln>
          </a:top>
          <a:bottom>
            <a:ln w="381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firstRow>
  </a:tblStyle>
  <a:tblStyle styleId="{C7B018BB-80A7-4F77-B60F-C8B233D01FF8}" styleName="">
    <a:tblBg/>
    <a:wholeTbl>
      <a:tcTxStyle b="off" i="off">
        <a:fontRef idx="minor">
          <a:srgbClr val="53585F"/>
        </a:fontRef>
        <a:srgbClr val="53585F"/>
      </a:tcTxStyle>
      <a:tcStyle>
        <a:tcBdr>
          <a:left>
            <a:ln w="12700" cap="flat">
              <a:solidFill>
                <a:srgbClr val="53585F"/>
              </a:solidFill>
              <a:prstDash val="solid"/>
              <a:miter lim="400000"/>
            </a:ln>
          </a:left>
          <a:right>
            <a:ln w="12700" cap="flat">
              <a:solidFill>
                <a:srgbClr val="53585F"/>
              </a:solidFill>
              <a:prstDash val="solid"/>
              <a:miter lim="400000"/>
            </a:ln>
          </a:right>
          <a:top>
            <a:ln w="127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3A39E5"/>
        </a:fontRef>
        <a:srgbClr val="3A39E5"/>
      </a:tcTxStyle>
      <a:tcStyle>
        <a:tcBdr>
          <a:left>
            <a:ln w="12700" cap="flat">
              <a:solidFill>
                <a:srgbClr val="525760"/>
              </a:solidFill>
              <a:prstDash val="solid"/>
              <a:miter lim="400000"/>
            </a:ln>
          </a:left>
          <a:right>
            <a:ln w="38100" cap="flat">
              <a:solidFill>
                <a:schemeClr val="accent1"/>
              </a:solidFill>
              <a:prstDash val="solid"/>
              <a:miter lim="400000"/>
            </a:ln>
          </a:right>
          <a:top>
            <a:ln w="127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firstCol>
    <a:lastRow>
      <a:tcTxStyle b="off" i="off">
        <a:fontRef idx="minor">
          <a:srgbClr val="53585F"/>
        </a:fontRef>
        <a:srgbClr val="53585F"/>
      </a:tcTxStyle>
      <a:tcStyle>
        <a:tcBdr>
          <a:left>
            <a:ln w="12700" cap="flat">
              <a:solidFill>
                <a:srgbClr val="53585F"/>
              </a:solidFill>
              <a:prstDash val="solid"/>
              <a:miter lim="400000"/>
            </a:ln>
          </a:left>
          <a:right>
            <a:ln w="12700" cap="flat">
              <a:solidFill>
                <a:srgbClr val="53585F"/>
              </a:solidFill>
              <a:prstDash val="solid"/>
              <a:miter lim="400000"/>
            </a:ln>
          </a:right>
          <a:top>
            <a:ln w="38100" cap="flat">
              <a:solidFill>
                <a:schemeClr val="accent1"/>
              </a:solidFill>
              <a:prstDash val="solid"/>
              <a:miter lim="400000"/>
            </a:ln>
          </a:top>
          <a:bottom>
            <a:ln w="12700" cap="flat">
              <a:solidFill>
                <a:srgbClr val="525760"/>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525760"/>
              </a:solidFill>
              <a:prstDash val="solid"/>
              <a:miter lim="400000"/>
            </a:ln>
          </a:top>
          <a:bottom>
            <a:ln w="12700" cap="flat">
              <a:solidFill>
                <a:srgbClr val="53585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1"/>
          </a:solidFill>
        </a:fill>
      </a:tcStyle>
    </a:firstRow>
  </a:tblStyle>
  <a:tblStyle styleId="{EEE7283C-3CF3-47DC-8721-378D4A62B228}" styleName="">
    <a:tblBg/>
    <a:wholeTbl>
      <a:tcTxStyle b="off" i="off">
        <a:fontRef idx="minor">
          <a:srgbClr val="53585F"/>
        </a:fontRef>
        <a:srgbClr val="53585F"/>
      </a:tcTxStyle>
      <a:tcStyle>
        <a:tcBdr>
          <a:left>
            <a:ln w="12700" cap="flat">
              <a:solidFill>
                <a:srgbClr val="53585F"/>
              </a:solidFill>
              <a:prstDash val="solid"/>
              <a:miter lim="400000"/>
            </a:ln>
          </a:left>
          <a:right>
            <a:ln w="12700" cap="flat">
              <a:solidFill>
                <a:srgbClr val="53585F"/>
              </a:solidFill>
              <a:prstDash val="solid"/>
              <a:miter lim="400000"/>
            </a:ln>
          </a:right>
          <a:top>
            <a:ln w="127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wholeTbl>
    <a:band2H>
      <a:tcTxStyle b="def" i="def"/>
      <a:tcStyle>
        <a:tcBdr/>
        <a:fill>
          <a:solidFill>
            <a:srgbClr val="EAEAEA"/>
          </a:solidFill>
        </a:fill>
      </a:tcStyle>
    </a:band2H>
    <a:firstCol>
      <a:tcTxStyle b="off" i="off">
        <a:font>
          <a:latin typeface="Helvetica Neue Medium"/>
          <a:ea typeface="Helvetica Neue Medium"/>
          <a:cs typeface="Helvetica Neue Medium"/>
        </a:font>
        <a:srgbClr val="53575F"/>
      </a:tcTxStyle>
      <a:tcStyle>
        <a:tcBdr>
          <a:left>
            <a:ln w="12700" cap="flat">
              <a:solidFill>
                <a:srgbClr val="606060"/>
              </a:solidFill>
              <a:prstDash val="solid"/>
              <a:miter lim="400000"/>
            </a:ln>
          </a:left>
          <a:right>
            <a:ln w="12700" cap="flat">
              <a:solidFill>
                <a:srgbClr val="53585F"/>
              </a:solidFill>
              <a:prstDash val="solid"/>
              <a:miter lim="400000"/>
            </a:ln>
          </a:right>
          <a:top>
            <a:ln w="127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solidFill>
            <a:schemeClr val="accent4"/>
          </a:solidFill>
        </a:fill>
      </a:tcStyle>
    </a:firstCol>
    <a:lastRow>
      <a:tcTxStyle b="off" i="off">
        <a:fontRef idx="minor">
          <a:srgbClr val="53585F"/>
        </a:fontRef>
        <a:srgbClr val="53585F"/>
      </a:tcTxStyle>
      <a:tcStyle>
        <a:tcBdr>
          <a:left>
            <a:ln w="12700" cap="flat">
              <a:solidFill>
                <a:srgbClr val="53585F"/>
              </a:solidFill>
              <a:prstDash val="solid"/>
              <a:miter lim="400000"/>
            </a:ln>
          </a:left>
          <a:right>
            <a:ln w="12700" cap="flat">
              <a:solidFill>
                <a:srgbClr val="53585F"/>
              </a:solidFill>
              <a:prstDash val="solid"/>
              <a:miter lim="400000"/>
            </a:ln>
          </a:right>
          <a:top>
            <a:ln w="38100" cap="flat">
              <a:solidFill>
                <a:srgbClr val="53585F"/>
              </a:solidFill>
              <a:prstDash val="solid"/>
              <a:miter lim="400000"/>
            </a:ln>
          </a:top>
          <a:bottom>
            <a:ln w="12700" cap="flat">
              <a:solidFill>
                <a:srgbClr val="606060"/>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lastRow>
    <a:firstRow>
      <a:tcTxStyle b="off" i="off">
        <a:font>
          <a:latin typeface="Helvetica Neue Medium"/>
          <a:ea typeface="Helvetica Neue Medium"/>
          <a:cs typeface="Helvetica Neue Medium"/>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606060"/>
              </a:solidFill>
              <a:prstDash val="solid"/>
              <a:miter lim="400000"/>
            </a:ln>
          </a:top>
          <a:bottom>
            <a:ln w="12700" cap="flat">
              <a:solidFill>
                <a:srgbClr val="54585E"/>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2">
              <a:hueOff val="45357"/>
              <a:satOff val="2412"/>
              <a:lumOff val="-28753"/>
            </a:schemeClr>
          </a:solidFill>
        </a:fill>
      </a:tcStyle>
    </a:firstRow>
  </a:tblStyle>
  <a:tblStyle styleId="{CF821DB8-F4EB-4A41-A1BA-3FCAFE7338EE}" styleName="">
    <a:tblBg/>
    <a:wholeTbl>
      <a:tcTxStyle b="off" i="off">
        <a:fontRef idx="minor">
          <a:srgbClr val="53585F"/>
        </a:fontRef>
        <a:srgbClr val="53585F"/>
      </a:tcTxStyle>
      <a:tcStyle>
        <a:tcBdr>
          <a:left>
            <a:ln w="12700" cap="flat">
              <a:solidFill>
                <a:srgbClr val="545A62"/>
              </a:solidFill>
              <a:prstDash val="solid"/>
              <a:miter lim="400000"/>
            </a:ln>
          </a:left>
          <a:right>
            <a:ln w="12700" cap="flat">
              <a:solidFill>
                <a:srgbClr val="545A62"/>
              </a:solidFill>
              <a:prstDash val="solid"/>
              <a:miter lim="400000"/>
            </a:ln>
          </a:right>
          <a:top>
            <a:ln w="12700" cap="flat">
              <a:solidFill>
                <a:srgbClr val="545A62"/>
              </a:solidFill>
              <a:prstDash val="solid"/>
              <a:miter lim="400000"/>
            </a:ln>
          </a:top>
          <a:bottom>
            <a:ln w="12700" cap="flat">
              <a:solidFill>
                <a:srgbClr val="545A62"/>
              </a:solidFill>
              <a:prstDash val="solid"/>
              <a:miter lim="400000"/>
            </a:ln>
          </a:bottom>
          <a:insideH>
            <a:ln w="12700" cap="flat">
              <a:solidFill>
                <a:srgbClr val="545A62"/>
              </a:solidFill>
              <a:prstDash val="solid"/>
              <a:miter lim="400000"/>
            </a:ln>
          </a:insideH>
          <a:insideV>
            <a:ln w="12700" cap="flat">
              <a:solidFill>
                <a:srgbClr val="545A62"/>
              </a:solidFill>
              <a:prstDash val="solid"/>
              <a:miter lim="400000"/>
            </a:ln>
          </a:insideV>
        </a:tcBdr>
        <a:fill>
          <a:noFill/>
        </a:fill>
      </a:tcStyle>
    </a:wholeTbl>
    <a:band2H>
      <a:tcTxStyle b="def" i="def"/>
      <a:tcStyle>
        <a:tcBdr/>
        <a:fill>
          <a:solidFill>
            <a:srgbClr val="E9FAFF"/>
          </a:solidFill>
        </a:fill>
      </a:tcStyle>
    </a:band2H>
    <a:firstCol>
      <a:tcTxStyle b="off" i="off">
        <a:font>
          <a:latin typeface="Helvetica Neue Medium"/>
          <a:ea typeface="Helvetica Neue Medium"/>
          <a:cs typeface="Helvetica Neue Medium"/>
        </a:font>
        <a:srgbClr val="53575F"/>
      </a:tcTxStyle>
      <a:tcStyle>
        <a:tcBdr>
          <a:left>
            <a:ln w="12700" cap="flat">
              <a:solidFill>
                <a:srgbClr val="5D5D5D"/>
              </a:solidFill>
              <a:prstDash val="solid"/>
              <a:miter lim="400000"/>
            </a:ln>
          </a:left>
          <a:right>
            <a:ln w="38100" cap="flat">
              <a:solidFill>
                <a:srgbClr val="545A62"/>
              </a:solidFill>
              <a:prstDash val="solid"/>
              <a:miter lim="400000"/>
            </a:ln>
          </a:right>
          <a:top>
            <a:ln w="12700" cap="flat">
              <a:solidFill>
                <a:srgbClr val="555A61"/>
              </a:solidFill>
              <a:prstDash val="solid"/>
              <a:miter lim="400000"/>
            </a:ln>
          </a:top>
          <a:bottom>
            <a:ln w="12700" cap="flat">
              <a:solidFill>
                <a:srgbClr val="555A61"/>
              </a:solidFill>
              <a:prstDash val="solid"/>
              <a:miter lim="400000"/>
            </a:ln>
          </a:bottom>
          <a:insideH>
            <a:ln w="12700" cap="flat">
              <a:solidFill>
                <a:srgbClr val="555A61"/>
              </a:solidFill>
              <a:prstDash val="solid"/>
              <a:miter lim="400000"/>
            </a:ln>
          </a:insideH>
          <a:insideV>
            <a:ln w="12700" cap="flat">
              <a:solidFill>
                <a:srgbClr val="5D5D5D"/>
              </a:solidFill>
              <a:prstDash val="solid"/>
              <a:miter lim="400000"/>
            </a:ln>
          </a:insideV>
        </a:tcBdr>
        <a:fill>
          <a:solidFill>
            <a:schemeClr val="accent2">
              <a:hueOff val="-527787"/>
              <a:satOff val="-26837"/>
              <a:lumOff val="15324"/>
            </a:schemeClr>
          </a:solidFill>
        </a:fill>
      </a:tcStyle>
    </a:firstCol>
    <a:lastRow>
      <a:tcTxStyle b="off" i="off">
        <a:fontRef idx="minor">
          <a:srgbClr val="53585F"/>
        </a:fontRef>
        <a:srgbClr val="53585F"/>
      </a:tcTxStyle>
      <a:tcStyle>
        <a:tcBdr>
          <a:left>
            <a:ln w="12700" cap="flat">
              <a:solidFill>
                <a:srgbClr val="545A62"/>
              </a:solidFill>
              <a:prstDash val="solid"/>
              <a:miter lim="400000"/>
            </a:ln>
          </a:left>
          <a:right>
            <a:ln w="12700" cap="flat">
              <a:solidFill>
                <a:srgbClr val="545A62"/>
              </a:solidFill>
              <a:prstDash val="solid"/>
              <a:miter lim="400000"/>
            </a:ln>
          </a:right>
          <a:top>
            <a:ln w="38100" cap="flat">
              <a:solidFill>
                <a:srgbClr val="545A62"/>
              </a:solidFill>
              <a:prstDash val="solid"/>
              <a:miter lim="400000"/>
            </a:ln>
          </a:top>
          <a:bottom>
            <a:ln w="12700" cap="flat">
              <a:solidFill>
                <a:srgbClr val="5D5D5D"/>
              </a:solidFill>
              <a:prstDash val="solid"/>
              <a:miter lim="400000"/>
            </a:ln>
          </a:bottom>
          <a:insideH>
            <a:ln w="12700" cap="flat">
              <a:solidFill>
                <a:srgbClr val="545A62"/>
              </a:solidFill>
              <a:prstDash val="solid"/>
              <a:miter lim="400000"/>
            </a:ln>
          </a:insideH>
          <a:insideV>
            <a:ln w="12700" cap="flat">
              <a:solidFill>
                <a:srgbClr val="545A62"/>
              </a:solidFill>
              <a:prstDash val="solid"/>
              <a:miter lim="400000"/>
            </a:ln>
          </a:insideV>
        </a:tcBdr>
        <a:fill>
          <a:noFill/>
        </a:fill>
      </a:tcStyle>
    </a:lastRow>
    <a:fir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38100" cap="flat">
              <a:solidFill>
                <a:srgbClr val="545A62"/>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chemeClr val="accent1">
              <a:hueOff val="-1238625"/>
              <a:satOff val="-6134"/>
              <a:lumOff val="8689"/>
            </a:schemeClr>
          </a:solidFill>
        </a:fill>
      </a:tcStyle>
    </a:firstRow>
  </a:tblStyle>
  <a:tblStyle styleId="{33BA23B1-9221-436E-865A-0063620EA4FD}" styleName="">
    <a:tblBg/>
    <a:wholeTbl>
      <a:tcTxStyle b="off" i="off">
        <a:fontRef idx="minor">
          <a:srgbClr val="53585F"/>
        </a:fontRef>
        <a:srgbClr val="53585F"/>
      </a:tcTxStyle>
      <a:tcStyle>
        <a:tcBdr>
          <a:left>
            <a:ln w="12700" cap="flat">
              <a:solidFill>
                <a:srgbClr val="53585F"/>
              </a:solidFill>
              <a:prstDash val="solid"/>
              <a:miter lim="400000"/>
            </a:ln>
          </a:left>
          <a:right>
            <a:ln w="12700" cap="flat">
              <a:solidFill>
                <a:srgbClr val="53585F"/>
              </a:solidFill>
              <a:prstDash val="solid"/>
              <a:miter lim="400000"/>
            </a:ln>
          </a:right>
          <a:top>
            <a:ln w="127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wholeTbl>
    <a:band2H>
      <a:tcTxStyle b="def" i="def"/>
      <a:tcStyle>
        <a:tcBdr/>
        <a:fill>
          <a:solidFill>
            <a:srgbClr val="F6F4E4"/>
          </a:solidFill>
        </a:fill>
      </a:tcStyle>
    </a:band2H>
    <a:firstCol>
      <a:tcTxStyle b="off" i="off">
        <a:font>
          <a:latin typeface="Helvetica Neue Medium"/>
          <a:ea typeface="Helvetica Neue Medium"/>
          <a:cs typeface="Helvetica Neue Medium"/>
        </a:font>
        <a:srgbClr val="53575F"/>
      </a:tcTxStyle>
      <a:tcStyle>
        <a:tcBdr>
          <a:left>
            <a:ln w="12700" cap="flat">
              <a:solidFill>
                <a:srgbClr val="53585F"/>
              </a:solidFill>
              <a:prstDash val="solid"/>
              <a:miter lim="400000"/>
            </a:ln>
          </a:left>
          <a:right>
            <a:ln w="38100" cap="flat">
              <a:solidFill>
                <a:srgbClr val="53585F"/>
              </a:solidFill>
              <a:prstDash val="solid"/>
              <a:miter lim="400000"/>
            </a:ln>
          </a:right>
          <a:top>
            <a:ln w="127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solidFill>
            <a:schemeClr val="accent5">
              <a:hueOff val="503731"/>
              <a:lumOff val="7092"/>
            </a:schemeClr>
          </a:solidFill>
        </a:fill>
      </a:tcStyle>
    </a:firstCol>
    <a:lastRow>
      <a:tcTxStyle b="off" i="off">
        <a:fontRef idx="minor">
          <a:srgbClr val="53585F"/>
        </a:fontRef>
        <a:srgbClr val="53585F"/>
      </a:tcTxStyle>
      <a:tcStyle>
        <a:tcBdr>
          <a:left>
            <a:ln w="12700" cap="flat">
              <a:solidFill>
                <a:srgbClr val="53585F"/>
              </a:solidFill>
              <a:prstDash val="solid"/>
              <a:miter lim="400000"/>
            </a:ln>
          </a:left>
          <a:right>
            <a:ln w="12700" cap="flat">
              <a:solidFill>
                <a:srgbClr val="53585F"/>
              </a:solidFill>
              <a:prstDash val="solid"/>
              <a:miter lim="400000"/>
            </a:ln>
          </a:right>
          <a:top>
            <a:ln w="38100" cap="flat">
              <a:solidFill>
                <a:srgbClr val="54585E"/>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lastRow>
    <a:firstRow>
      <a:tcTxStyle b="off" i="off">
        <a:font>
          <a:latin typeface="Helvetica Neue Medium"/>
          <a:ea typeface="Helvetica Neue Medium"/>
          <a:cs typeface="Helvetica Neue Medium"/>
        </a:font>
        <a:srgbClr val="53575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53585F"/>
              </a:solidFill>
              <a:prstDash val="solid"/>
              <a:miter lim="400000"/>
            </a:ln>
          </a:top>
          <a:bottom>
            <a:ln w="38100" cap="flat">
              <a:solidFill>
                <a:srgbClr val="53585F"/>
              </a:solidFill>
              <a:prstDash val="solid"/>
              <a:miter lim="400000"/>
            </a:ln>
          </a:bottom>
          <a:insideH>
            <a:ln w="12700" cap="flat">
              <a:solidFill>
                <a:srgbClr val="54585E"/>
              </a:solidFill>
              <a:prstDash val="solid"/>
              <a:miter lim="400000"/>
            </a:ln>
          </a:insideH>
          <a:insideV>
            <a:ln w="12700" cap="flat">
              <a:solidFill>
                <a:srgbClr val="606060"/>
              </a:solidFill>
              <a:prstDash val="solid"/>
              <a:miter lim="400000"/>
            </a:ln>
          </a:insideV>
        </a:tcBdr>
        <a:fill>
          <a:solidFill>
            <a:schemeClr val="accent5"/>
          </a:solidFill>
        </a:fill>
      </a:tcStyle>
    </a:firstRow>
  </a:tblStyle>
  <a:tblStyle styleId="{2708684C-4D16-4618-839F-0558EEFCDFE6}" styleName="">
    <a:tblBg/>
    <a:wholeTbl>
      <a:tcTxStyle b="off" i="off">
        <a:fontRef idx="minor">
          <a:srgbClr val="53585F"/>
        </a:fontRef>
        <a:srgbClr val="53585F"/>
      </a:tcTxStyle>
      <a:tcStyle>
        <a:tcBdr>
          <a:left>
            <a:ln w="12700" cap="flat">
              <a:solidFill>
                <a:srgbClr val="A8A8A8"/>
              </a:solidFill>
              <a:prstDash val="solid"/>
              <a:miter lim="400000"/>
            </a:ln>
          </a:left>
          <a:right>
            <a:ln w="12700" cap="flat">
              <a:solidFill>
                <a:srgbClr val="A8A8A8"/>
              </a:solidFill>
              <a:prstDash val="solid"/>
              <a:miter lim="400000"/>
            </a:ln>
          </a:right>
          <a:top>
            <a:ln w="12700" cap="flat">
              <a:solidFill>
                <a:srgbClr val="A8A8A8"/>
              </a:solidFill>
              <a:prstDash val="solid"/>
              <a:miter lim="400000"/>
            </a:ln>
          </a:top>
          <a:bottom>
            <a:ln w="12700" cap="flat">
              <a:solidFill>
                <a:srgbClr val="A8A8A8"/>
              </a:solidFill>
              <a:prstDash val="solid"/>
              <a:miter lim="400000"/>
            </a:ln>
          </a:bottom>
          <a:insideH>
            <a:ln w="12700" cap="flat">
              <a:solidFill>
                <a:srgbClr val="A8A8A8"/>
              </a:solidFill>
              <a:prstDash val="solid"/>
              <a:miter lim="400000"/>
            </a:ln>
          </a:insideH>
          <a:insideV>
            <a:ln w="12700" cap="flat">
              <a:solidFill>
                <a:srgbClr val="A8A8A8"/>
              </a:solidFill>
              <a:prstDash val="solid"/>
              <a:miter lim="400000"/>
            </a:ln>
          </a:insideV>
        </a:tcBdr>
        <a:fill>
          <a:noFill/>
        </a:fill>
      </a:tcStyle>
    </a:wholeTbl>
    <a:band2H>
      <a:tcTxStyle b="def" i="def"/>
      <a:tcStyle>
        <a:tcBdr/>
        <a:fill>
          <a:solidFill>
            <a:srgbClr val="DCDEE0"/>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656667"/>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656667"/>
              </a:solidFill>
              <a:prstDash val="solid"/>
              <a:miter lim="400000"/>
            </a:ln>
          </a:top>
          <a:bottom>
            <a:ln w="12700" cap="flat">
              <a:solidFill>
                <a:srgbClr val="A6AA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EBEBE"/>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6AAA9"/>
              </a:solidFill>
              <a:prstDash val="solid"/>
              <a:miter lim="400000"/>
            </a:ln>
          </a:top>
          <a:bottom>
            <a:ln w="38100" cap="flat">
              <a:solidFill>
                <a:srgbClr val="656667"/>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A8A8A9"/>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9" name="Shape 169"/>
          <p:cNvSpPr/>
          <p:nvPr>
            <p:ph type="sldImg"/>
          </p:nvPr>
        </p:nvSpPr>
        <p:spPr>
          <a:xfrm>
            <a:off x="1143000" y="685800"/>
            <a:ext cx="4572000" cy="3429000"/>
          </a:xfrm>
          <a:prstGeom prst="rect">
            <a:avLst/>
          </a:prstGeom>
        </p:spPr>
        <p:txBody>
          <a:bodyPr/>
          <a:lstStyle/>
          <a:p>
            <a:pPr/>
          </a:p>
        </p:txBody>
      </p:sp>
      <p:sp>
        <p:nvSpPr>
          <p:cNvPr id="170" name="Shape 17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Заголовок">
    <p:spTree>
      <p:nvGrpSpPr>
        <p:cNvPr id="1" name=""/>
        <p:cNvGrpSpPr/>
        <p:nvPr/>
      </p:nvGrpSpPr>
      <p:grpSpPr>
        <a:xfrm>
          <a:off x="0" y="0"/>
          <a:ext cx="0" cy="0"/>
          <a:chOff x="0" y="0"/>
          <a:chExt cx="0" cy="0"/>
        </a:xfrm>
      </p:grpSpPr>
      <p:sp>
        <p:nvSpPr>
          <p:cNvPr id="12" name="Линия"/>
          <p:cNvSpPr/>
          <p:nvPr/>
        </p:nvSpPr>
        <p:spPr>
          <a:xfrm>
            <a:off x="635000" y="12192000"/>
            <a:ext cx="23114000" cy="0"/>
          </a:xfrm>
          <a:prstGeom prst="line">
            <a:avLst/>
          </a:prstGeom>
          <a:ln w="38100">
            <a:solidFill>
              <a:schemeClr val="accent4"/>
            </a:solidFill>
            <a:miter lim="400000"/>
          </a:ln>
        </p:spPr>
        <p:txBody>
          <a:bodyPr lIns="0" tIns="0" rIns="0" bIns="0" anchor="ctr"/>
          <a:lstStyle/>
          <a:p>
            <a:pPr>
              <a:spcBef>
                <a:spcPts val="0"/>
              </a:spcBef>
              <a:tabLst/>
              <a:defRPr cap="all" spc="156">
                <a:solidFill>
                  <a:srgbClr val="FFFFFF"/>
                </a:solidFill>
                <a:latin typeface="DIN Condensed Bold"/>
                <a:ea typeface="DIN Condensed Bold"/>
                <a:cs typeface="DIN Condensed Bold"/>
                <a:sym typeface="DIN Condensed Bold"/>
              </a:defRPr>
            </a:pPr>
          </a:p>
        </p:txBody>
      </p:sp>
      <p:sp>
        <p:nvSpPr>
          <p:cNvPr id="13" name="Автор и дата"/>
          <p:cNvSpPr txBox="1"/>
          <p:nvPr>
            <p:ph type="body" sz="quarter" idx="21" hasCustomPrompt="1"/>
          </p:nvPr>
        </p:nvSpPr>
        <p:spPr>
          <a:xfrm>
            <a:off x="571500" y="12269258"/>
            <a:ext cx="23235147" cy="555245"/>
          </a:xfrm>
          <a:prstGeom prst="rect">
            <a:avLst/>
          </a:prstGeom>
        </p:spPr>
        <p:txBody>
          <a:bodyPr/>
          <a:lstStyle>
            <a:lvl1pPr defTabSz="825500">
              <a:lnSpc>
                <a:spcPct val="100000"/>
              </a:lnSpc>
              <a:tabLst/>
              <a:defRPr b="0" cap="all" spc="168" sz="2800">
                <a:solidFill>
                  <a:schemeClr val="accent4"/>
                </a:solidFill>
                <a:latin typeface="DIN Condensed Bold"/>
                <a:ea typeface="DIN Condensed Bold"/>
                <a:cs typeface="DIN Condensed Bold"/>
                <a:sym typeface="DIN Condensed Bold"/>
              </a:defRPr>
            </a:lvl1pPr>
          </a:lstStyle>
          <a:p>
            <a:pPr/>
            <a:r>
              <a:t>Автор и дата </a:t>
            </a:r>
          </a:p>
        </p:txBody>
      </p:sp>
      <p:sp>
        <p:nvSpPr>
          <p:cNvPr id="14" name="Линия"/>
          <p:cNvSpPr/>
          <p:nvPr/>
        </p:nvSpPr>
        <p:spPr>
          <a:xfrm>
            <a:off x="635000" y="9443335"/>
            <a:ext cx="23114000" cy="63502"/>
          </a:xfrm>
          <a:prstGeom prst="line">
            <a:avLst/>
          </a:prstGeom>
          <a:ln w="114300">
            <a:solidFill>
              <a:schemeClr val="accent4"/>
            </a:solidFill>
            <a:miter lim="400000"/>
          </a:ln>
        </p:spPr>
        <p:txBody>
          <a:bodyPr lIns="0" tIns="0" rIns="0" bIns="0" anchor="ctr"/>
          <a:lstStyle/>
          <a:p>
            <a:pPr>
              <a:spcBef>
                <a:spcPts val="0"/>
              </a:spcBef>
              <a:tabLst/>
              <a:defRPr cap="all" spc="156">
                <a:solidFill>
                  <a:srgbClr val="FFFFFF"/>
                </a:solidFill>
                <a:latin typeface="DIN Condensed Bold"/>
                <a:ea typeface="DIN Condensed Bold"/>
                <a:cs typeface="DIN Condensed Bold"/>
                <a:sym typeface="DIN Condensed Bold"/>
              </a:defRPr>
            </a:pPr>
          </a:p>
        </p:txBody>
      </p:sp>
      <p:sp>
        <p:nvSpPr>
          <p:cNvPr id="15" name="Заголовок презентации"/>
          <p:cNvSpPr txBox="1"/>
          <p:nvPr>
            <p:ph type="title" hasCustomPrompt="1"/>
          </p:nvPr>
        </p:nvSpPr>
        <p:spPr>
          <a:xfrm>
            <a:off x="571500" y="9525885"/>
            <a:ext cx="23235147" cy="2647065"/>
          </a:xfrm>
          <a:prstGeom prst="rect">
            <a:avLst/>
          </a:prstGeom>
        </p:spPr>
        <p:txBody>
          <a:bodyPr/>
          <a:lstStyle>
            <a:lvl1pPr>
              <a:lnSpc>
                <a:spcPct val="70000"/>
              </a:lnSpc>
              <a:defRPr b="1" spc="-300" sz="15000">
                <a:solidFill>
                  <a:srgbClr val="FFFFFF"/>
                </a:solidFill>
              </a:defRPr>
            </a:lvl1pPr>
          </a:lstStyle>
          <a:p>
            <a:pPr/>
            <a:r>
              <a:t>Заголовок презентации</a:t>
            </a:r>
          </a:p>
        </p:txBody>
      </p:sp>
      <p:sp>
        <p:nvSpPr>
          <p:cNvPr id="16" name="Уровень текста 1…"/>
          <p:cNvSpPr txBox="1"/>
          <p:nvPr>
            <p:ph type="body" sz="quarter" idx="1" hasCustomPrompt="1"/>
          </p:nvPr>
        </p:nvSpPr>
        <p:spPr>
          <a:xfrm>
            <a:off x="571500" y="847716"/>
            <a:ext cx="23235147" cy="2324101"/>
          </a:xfrm>
          <a:prstGeom prst="rect">
            <a:avLst/>
          </a:prstGeom>
        </p:spPr>
        <p:txBody>
          <a:bodyPr/>
          <a:lstStyle>
            <a:lvl1pPr defTabSz="825500">
              <a:lnSpc>
                <a:spcPct val="80000"/>
              </a:lnSpc>
              <a:tabLst/>
              <a:defRPr b="0" spc="-79">
                <a:solidFill>
                  <a:schemeClr val="accent4"/>
                </a:solidFill>
              </a:defRPr>
            </a:lvl1pPr>
            <a:lvl2pPr defTabSz="825500">
              <a:lnSpc>
                <a:spcPct val="80000"/>
              </a:lnSpc>
              <a:tabLst/>
              <a:defRPr b="0" spc="-79">
                <a:solidFill>
                  <a:schemeClr val="accent4"/>
                </a:solidFill>
              </a:defRPr>
            </a:lvl2pPr>
            <a:lvl3pPr defTabSz="825500">
              <a:lnSpc>
                <a:spcPct val="80000"/>
              </a:lnSpc>
              <a:tabLst/>
              <a:defRPr b="0" spc="-79">
                <a:solidFill>
                  <a:schemeClr val="accent4"/>
                </a:solidFill>
              </a:defRPr>
            </a:lvl3pPr>
            <a:lvl4pPr defTabSz="825500">
              <a:lnSpc>
                <a:spcPct val="80000"/>
              </a:lnSpc>
              <a:tabLst/>
              <a:defRPr b="0" spc="-79">
                <a:solidFill>
                  <a:schemeClr val="accent4"/>
                </a:solidFill>
              </a:defRPr>
            </a:lvl4pPr>
            <a:lvl5pPr defTabSz="825500">
              <a:lnSpc>
                <a:spcPct val="80000"/>
              </a:lnSpc>
              <a:tabLst/>
              <a:defRPr b="0" spc="-79">
                <a:solidFill>
                  <a:schemeClr val="accent4"/>
                </a:solidFill>
              </a:defRPr>
            </a:lvl5pPr>
          </a:lstStyle>
          <a:p>
            <a:pPr/>
            <a:r>
              <a:t>Подзаголовок презентации</a:t>
            </a:r>
          </a:p>
          <a:p>
            <a:pPr lvl="1"/>
            <a:r>
              <a:t/>
            </a:r>
          </a:p>
          <a:p>
            <a:pPr lvl="2"/>
            <a:r>
              <a:t/>
            </a:r>
          </a:p>
          <a:p>
            <a:pPr lvl="3"/>
            <a:r>
              <a:t/>
            </a:r>
          </a:p>
          <a:p>
            <a:pPr lvl="4"/>
            <a:r>
              <a:t/>
            </a:r>
          </a:p>
        </p:txBody>
      </p:sp>
      <p:sp>
        <p:nvSpPr>
          <p:cNvPr id="17"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Информационное сообщение">
    <p:bg>
      <p:bgPr>
        <a:solidFill>
          <a:srgbClr val="FFFFFF"/>
        </a:solidFill>
      </p:bgPr>
    </p:bg>
    <p:spTree>
      <p:nvGrpSpPr>
        <p:cNvPr id="1" name=""/>
        <p:cNvGrpSpPr/>
        <p:nvPr/>
      </p:nvGrpSpPr>
      <p:grpSpPr>
        <a:xfrm>
          <a:off x="0" y="0"/>
          <a:ext cx="0" cy="0"/>
          <a:chOff x="0" y="0"/>
          <a:chExt cx="0" cy="0"/>
        </a:xfrm>
      </p:grpSpPr>
      <p:sp>
        <p:nvSpPr>
          <p:cNvPr id="113" name="Линия"/>
          <p:cNvSpPr/>
          <p:nvPr/>
        </p:nvSpPr>
        <p:spPr>
          <a:xfrm>
            <a:off x="635000" y="12192000"/>
            <a:ext cx="23114000" cy="0"/>
          </a:xfrm>
          <a:prstGeom prst="line">
            <a:avLst/>
          </a:prstGeom>
          <a:ln w="38100">
            <a:solidFill>
              <a:schemeClr val="accent4"/>
            </a:solidFill>
            <a:miter lim="400000"/>
          </a:ln>
        </p:spPr>
        <p:txBody>
          <a:bodyPr lIns="50800" tIns="50800" rIns="50800" bIns="50800" anchor="ctr"/>
          <a:lstStyle/>
          <a:p>
            <a:pPr>
              <a:spcBef>
                <a:spcPts val="0"/>
              </a:spcBef>
              <a:tabLst/>
              <a:defRPr cap="all" spc="156">
                <a:solidFill>
                  <a:srgbClr val="FFFFFF"/>
                </a:solidFill>
                <a:latin typeface="DIN Condensed Bold"/>
                <a:ea typeface="DIN Condensed Bold"/>
                <a:cs typeface="DIN Condensed Bold"/>
                <a:sym typeface="DIN Condensed Bold"/>
              </a:defRPr>
            </a:pPr>
          </a:p>
        </p:txBody>
      </p:sp>
      <p:sp>
        <p:nvSpPr>
          <p:cNvPr id="114" name="Линия"/>
          <p:cNvSpPr/>
          <p:nvPr/>
        </p:nvSpPr>
        <p:spPr>
          <a:xfrm>
            <a:off x="639142" y="692907"/>
            <a:ext cx="23114001" cy="1"/>
          </a:xfrm>
          <a:prstGeom prst="line">
            <a:avLst/>
          </a:prstGeom>
          <a:ln w="114300">
            <a:solidFill>
              <a:schemeClr val="accent4"/>
            </a:solidFill>
            <a:miter lim="400000"/>
          </a:ln>
        </p:spPr>
        <p:txBody>
          <a:bodyPr lIns="0" tIns="0" rIns="0" bIns="0" anchor="ctr"/>
          <a:lstStyle/>
          <a:p>
            <a:pPr>
              <a:spcBef>
                <a:spcPts val="0"/>
              </a:spcBef>
              <a:tabLst/>
              <a:defRPr cap="all" spc="156">
                <a:solidFill>
                  <a:srgbClr val="FFFFFF"/>
                </a:solidFill>
                <a:latin typeface="DIN Condensed Bold"/>
                <a:ea typeface="DIN Condensed Bold"/>
                <a:cs typeface="DIN Condensed Bold"/>
                <a:sym typeface="DIN Condensed Bold"/>
              </a:defRPr>
            </a:pPr>
          </a:p>
        </p:txBody>
      </p:sp>
      <p:sp>
        <p:nvSpPr>
          <p:cNvPr id="115" name="Уровень текста 1…"/>
          <p:cNvSpPr txBox="1"/>
          <p:nvPr>
            <p:ph type="body" sz="half" idx="1" hasCustomPrompt="1"/>
          </p:nvPr>
        </p:nvSpPr>
        <p:spPr>
          <a:xfrm>
            <a:off x="571500" y="3898900"/>
            <a:ext cx="23236826" cy="5499100"/>
          </a:xfrm>
          <a:prstGeom prst="rect">
            <a:avLst/>
          </a:prstGeom>
        </p:spPr>
        <p:txBody>
          <a:bodyPr anchor="ctr"/>
          <a:lstStyle>
            <a:lvl1pPr defTabSz="825500">
              <a:lnSpc>
                <a:spcPct val="100000"/>
              </a:lnSpc>
              <a:tabLst/>
              <a:defRPr b="0" spc="-239" sz="12000">
                <a:solidFill>
                  <a:schemeClr val="accent1"/>
                </a:solidFill>
              </a:defRPr>
            </a:lvl1pPr>
            <a:lvl2pPr defTabSz="825500">
              <a:lnSpc>
                <a:spcPct val="100000"/>
              </a:lnSpc>
              <a:tabLst/>
              <a:defRPr b="0" spc="-239" sz="12000">
                <a:solidFill>
                  <a:schemeClr val="accent1"/>
                </a:solidFill>
              </a:defRPr>
            </a:lvl2pPr>
            <a:lvl3pPr defTabSz="825500">
              <a:lnSpc>
                <a:spcPct val="100000"/>
              </a:lnSpc>
              <a:tabLst/>
              <a:defRPr b="0" spc="-239" sz="12000">
                <a:solidFill>
                  <a:schemeClr val="accent1"/>
                </a:solidFill>
              </a:defRPr>
            </a:lvl3pPr>
            <a:lvl4pPr defTabSz="825500">
              <a:lnSpc>
                <a:spcPct val="100000"/>
              </a:lnSpc>
              <a:tabLst/>
              <a:defRPr b="0" spc="-239" sz="12000">
                <a:solidFill>
                  <a:schemeClr val="accent1"/>
                </a:solidFill>
              </a:defRPr>
            </a:lvl4pPr>
            <a:lvl5pPr defTabSz="825500">
              <a:lnSpc>
                <a:spcPct val="100000"/>
              </a:lnSpc>
              <a:tabLst/>
              <a:defRPr b="0" spc="-239" sz="12000">
                <a:solidFill>
                  <a:schemeClr val="accent1"/>
                </a:solidFill>
              </a:defRPr>
            </a:lvl5pPr>
          </a:lstStyle>
          <a:p>
            <a:pPr/>
            <a:r>
              <a:t>Информационное сообщение</a:t>
            </a:r>
          </a:p>
          <a:p>
            <a:pPr lvl="1"/>
            <a:r>
              <a:t/>
            </a:r>
          </a:p>
          <a:p>
            <a:pPr lvl="2"/>
            <a:r>
              <a:t/>
            </a:r>
          </a:p>
          <a:p>
            <a:pPr lvl="3"/>
            <a:r>
              <a:t/>
            </a:r>
          </a:p>
          <a:p>
            <a:pPr lvl="4"/>
            <a:r>
              <a:t/>
            </a:r>
          </a:p>
        </p:txBody>
      </p:sp>
      <p:sp>
        <p:nvSpPr>
          <p:cNvPr id="116" name="Номер слайда"/>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Важный факт">
    <p:bg>
      <p:bgPr>
        <a:solidFill>
          <a:srgbClr val="C3D9E0"/>
        </a:solidFill>
      </p:bgPr>
    </p:bg>
    <p:spTree>
      <p:nvGrpSpPr>
        <p:cNvPr id="1" name=""/>
        <p:cNvGrpSpPr/>
        <p:nvPr/>
      </p:nvGrpSpPr>
      <p:grpSpPr>
        <a:xfrm>
          <a:off x="0" y="0"/>
          <a:ext cx="0" cy="0"/>
          <a:chOff x="0" y="0"/>
          <a:chExt cx="0" cy="0"/>
        </a:xfrm>
      </p:grpSpPr>
      <p:sp>
        <p:nvSpPr>
          <p:cNvPr id="123" name="Уровень текста 1…"/>
          <p:cNvSpPr txBox="1"/>
          <p:nvPr>
            <p:ph type="body" idx="1" hasCustomPrompt="1"/>
          </p:nvPr>
        </p:nvSpPr>
        <p:spPr>
          <a:xfrm>
            <a:off x="634999" y="1346200"/>
            <a:ext cx="23241001" cy="8451368"/>
          </a:xfrm>
          <a:prstGeom prst="rect">
            <a:avLst/>
          </a:prstGeom>
        </p:spPr>
        <p:txBody>
          <a:bodyPr anchor="b"/>
          <a:lstStyle>
            <a:lvl1pPr defTabSz="825500">
              <a:lnSpc>
                <a:spcPct val="80000"/>
              </a:lnSpc>
              <a:tabLst/>
              <a:defRPr b="0" spc="-419" sz="42000">
                <a:solidFill>
                  <a:schemeClr val="accent1"/>
                </a:solidFill>
                <a:latin typeface="Helvetica Neue Light"/>
                <a:ea typeface="Helvetica Neue Light"/>
                <a:cs typeface="Helvetica Neue Light"/>
                <a:sym typeface="Helvetica Neue Light"/>
              </a:defRPr>
            </a:lvl1pPr>
            <a:lvl2pPr defTabSz="825500">
              <a:lnSpc>
                <a:spcPct val="80000"/>
              </a:lnSpc>
              <a:tabLst/>
              <a:defRPr b="0" spc="-419" sz="42000">
                <a:solidFill>
                  <a:schemeClr val="accent1"/>
                </a:solidFill>
                <a:latin typeface="Helvetica Neue Light"/>
                <a:ea typeface="Helvetica Neue Light"/>
                <a:cs typeface="Helvetica Neue Light"/>
                <a:sym typeface="Helvetica Neue Light"/>
              </a:defRPr>
            </a:lvl2pPr>
            <a:lvl3pPr defTabSz="825500">
              <a:lnSpc>
                <a:spcPct val="80000"/>
              </a:lnSpc>
              <a:tabLst/>
              <a:defRPr b="0" spc="-419" sz="42000">
                <a:solidFill>
                  <a:schemeClr val="accent1"/>
                </a:solidFill>
                <a:latin typeface="Helvetica Neue Light"/>
                <a:ea typeface="Helvetica Neue Light"/>
                <a:cs typeface="Helvetica Neue Light"/>
                <a:sym typeface="Helvetica Neue Light"/>
              </a:defRPr>
            </a:lvl3pPr>
            <a:lvl4pPr defTabSz="825500">
              <a:lnSpc>
                <a:spcPct val="80000"/>
              </a:lnSpc>
              <a:tabLst/>
              <a:defRPr b="0" spc="-419" sz="42000">
                <a:solidFill>
                  <a:schemeClr val="accent1"/>
                </a:solidFill>
                <a:latin typeface="Helvetica Neue Light"/>
                <a:ea typeface="Helvetica Neue Light"/>
                <a:cs typeface="Helvetica Neue Light"/>
                <a:sym typeface="Helvetica Neue Light"/>
              </a:defRPr>
            </a:lvl4pPr>
            <a:lvl5pPr defTabSz="825500">
              <a:lnSpc>
                <a:spcPct val="80000"/>
              </a:lnSpc>
              <a:tabLst/>
              <a:defRPr b="0" spc="-419" sz="42000">
                <a:solidFill>
                  <a:schemeClr val="accent1"/>
                </a:solidFill>
                <a:latin typeface="Helvetica Neue Light"/>
                <a:ea typeface="Helvetica Neue Light"/>
                <a:cs typeface="Helvetica Neue Light"/>
                <a:sym typeface="Helvetica Neue Light"/>
              </a:defRPr>
            </a:lvl5pPr>
          </a:lstStyle>
          <a:p>
            <a:pPr/>
            <a:r>
              <a:t>100 %</a:t>
            </a:r>
          </a:p>
          <a:p>
            <a:pPr lvl="1"/>
            <a:r>
              <a:t/>
            </a:r>
          </a:p>
          <a:p>
            <a:pPr lvl="2"/>
            <a:r>
              <a:t/>
            </a:r>
          </a:p>
          <a:p>
            <a:pPr lvl="3"/>
            <a:r>
              <a:t/>
            </a:r>
          </a:p>
          <a:p>
            <a:pPr lvl="4"/>
            <a:r>
              <a:t/>
            </a:r>
          </a:p>
        </p:txBody>
      </p:sp>
      <p:sp>
        <p:nvSpPr>
          <p:cNvPr id="124" name="Информация о факте"/>
          <p:cNvSpPr txBox="1"/>
          <p:nvPr>
            <p:ph type="body" sz="quarter" idx="21" hasCustomPrompt="1"/>
          </p:nvPr>
        </p:nvSpPr>
        <p:spPr>
          <a:xfrm>
            <a:off x="635000" y="9170947"/>
            <a:ext cx="23241000" cy="932816"/>
          </a:xfrm>
          <a:prstGeom prst="rect">
            <a:avLst/>
          </a:prstGeom>
        </p:spPr>
        <p:txBody>
          <a:bodyPr/>
          <a:lstStyle>
            <a:lvl1pPr defTabSz="800735">
              <a:lnSpc>
                <a:spcPct val="80000"/>
              </a:lnSpc>
              <a:tabLst/>
              <a:defRPr spc="-53" sz="5335">
                <a:solidFill>
                  <a:schemeClr val="accent1"/>
                </a:solidFill>
              </a:defRPr>
            </a:lvl1pPr>
          </a:lstStyle>
          <a:p>
            <a:pPr/>
            <a:r>
              <a:t>Информация о факте</a:t>
            </a:r>
          </a:p>
        </p:txBody>
      </p:sp>
      <p:sp>
        <p:nvSpPr>
          <p:cNvPr id="125" name="Линия"/>
          <p:cNvSpPr/>
          <p:nvPr/>
        </p:nvSpPr>
        <p:spPr>
          <a:xfrm>
            <a:off x="635000" y="12192000"/>
            <a:ext cx="23118143" cy="0"/>
          </a:xfrm>
          <a:prstGeom prst="line">
            <a:avLst/>
          </a:prstGeom>
          <a:ln w="38100">
            <a:solidFill>
              <a:schemeClr val="accent1">
                <a:hueOff val="-42304"/>
                <a:satOff val="23749"/>
                <a:lumOff val="-45745"/>
              </a:schemeClr>
            </a:solidFill>
            <a:miter lim="400000"/>
          </a:ln>
        </p:spPr>
        <p:txBody>
          <a:bodyPr lIns="50800" tIns="50800" rIns="50800" bIns="50800" anchor="ctr"/>
          <a:lstStyle/>
          <a:p>
            <a:pPr>
              <a:spcBef>
                <a:spcPts val="0"/>
              </a:spcBef>
              <a:tabLst/>
              <a:defRPr cap="all" spc="156">
                <a:solidFill>
                  <a:srgbClr val="FFFFFF"/>
                </a:solidFill>
                <a:latin typeface="DIN Condensed Bold"/>
                <a:ea typeface="DIN Condensed Bold"/>
                <a:cs typeface="DIN Condensed Bold"/>
                <a:sym typeface="DIN Condensed Bold"/>
              </a:defRPr>
            </a:pPr>
          </a:p>
        </p:txBody>
      </p:sp>
      <p:sp>
        <p:nvSpPr>
          <p:cNvPr id="126" name="Линия"/>
          <p:cNvSpPr/>
          <p:nvPr/>
        </p:nvSpPr>
        <p:spPr>
          <a:xfrm>
            <a:off x="639142" y="692907"/>
            <a:ext cx="23114001" cy="1"/>
          </a:xfrm>
          <a:prstGeom prst="line">
            <a:avLst/>
          </a:prstGeom>
          <a:ln w="114300">
            <a:solidFill>
              <a:schemeClr val="accent1">
                <a:hueOff val="-42304"/>
                <a:satOff val="23749"/>
                <a:lumOff val="-45745"/>
              </a:schemeClr>
            </a:solidFill>
            <a:miter lim="400000"/>
          </a:ln>
        </p:spPr>
        <p:txBody>
          <a:bodyPr lIns="0" tIns="0" rIns="0" bIns="0" anchor="ctr"/>
          <a:lstStyle/>
          <a:p>
            <a:pPr>
              <a:spcBef>
                <a:spcPts val="0"/>
              </a:spcBef>
              <a:tabLst/>
              <a:defRPr cap="all" spc="156">
                <a:solidFill>
                  <a:srgbClr val="FFFFFF"/>
                </a:solidFill>
                <a:latin typeface="DIN Condensed Bold"/>
                <a:ea typeface="DIN Condensed Bold"/>
                <a:cs typeface="DIN Condensed Bold"/>
                <a:sym typeface="DIN Condensed Bold"/>
              </a:defRPr>
            </a:pPr>
          </a:p>
        </p:txBody>
      </p:sp>
      <p:sp>
        <p:nvSpPr>
          <p:cNvPr id="127" name="Номер слайда"/>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Цитата">
    <p:bg>
      <p:bgPr>
        <a:solidFill>
          <a:srgbClr val="C3D9E0"/>
        </a:solidFill>
      </p:bgPr>
    </p:bg>
    <p:spTree>
      <p:nvGrpSpPr>
        <p:cNvPr id="1" name=""/>
        <p:cNvGrpSpPr/>
        <p:nvPr/>
      </p:nvGrpSpPr>
      <p:grpSpPr>
        <a:xfrm>
          <a:off x="0" y="0"/>
          <a:ext cx="0" cy="0"/>
          <a:chOff x="0" y="0"/>
          <a:chExt cx="0" cy="0"/>
        </a:xfrm>
      </p:grpSpPr>
      <p:sp>
        <p:nvSpPr>
          <p:cNvPr id="134" name="Линия"/>
          <p:cNvSpPr/>
          <p:nvPr/>
        </p:nvSpPr>
        <p:spPr>
          <a:xfrm>
            <a:off x="635000" y="12192000"/>
            <a:ext cx="23114000" cy="0"/>
          </a:xfrm>
          <a:prstGeom prst="line">
            <a:avLst/>
          </a:prstGeom>
          <a:ln w="38100">
            <a:solidFill>
              <a:schemeClr val="accent1">
                <a:hueOff val="-42304"/>
                <a:satOff val="23749"/>
                <a:lumOff val="-45745"/>
              </a:schemeClr>
            </a:solidFill>
            <a:miter lim="400000"/>
          </a:ln>
        </p:spPr>
        <p:txBody>
          <a:bodyPr lIns="50800" tIns="50800" rIns="50800" bIns="50800" anchor="ctr"/>
          <a:lstStyle/>
          <a:p>
            <a:pPr>
              <a:spcBef>
                <a:spcPts val="0"/>
              </a:spcBef>
              <a:tabLst/>
              <a:defRPr cap="all" spc="156">
                <a:solidFill>
                  <a:srgbClr val="FFFFFF"/>
                </a:solidFill>
                <a:latin typeface="DIN Condensed Bold"/>
                <a:ea typeface="DIN Condensed Bold"/>
                <a:cs typeface="DIN Condensed Bold"/>
                <a:sym typeface="DIN Condensed Bold"/>
              </a:defRPr>
            </a:pPr>
          </a:p>
        </p:txBody>
      </p:sp>
      <p:sp>
        <p:nvSpPr>
          <p:cNvPr id="135" name="Линия"/>
          <p:cNvSpPr/>
          <p:nvPr/>
        </p:nvSpPr>
        <p:spPr>
          <a:xfrm>
            <a:off x="639142" y="692907"/>
            <a:ext cx="23114001" cy="1"/>
          </a:xfrm>
          <a:prstGeom prst="line">
            <a:avLst/>
          </a:prstGeom>
          <a:ln w="114300">
            <a:solidFill>
              <a:schemeClr val="accent1">
                <a:hueOff val="-42304"/>
                <a:satOff val="23749"/>
                <a:lumOff val="-45745"/>
              </a:schemeClr>
            </a:solidFill>
            <a:miter lim="400000"/>
          </a:ln>
        </p:spPr>
        <p:txBody>
          <a:bodyPr lIns="0" tIns="0" rIns="0" bIns="0" anchor="ctr"/>
          <a:lstStyle/>
          <a:p>
            <a:pPr>
              <a:spcBef>
                <a:spcPts val="0"/>
              </a:spcBef>
              <a:tabLst/>
              <a:defRPr cap="all" spc="156">
                <a:solidFill>
                  <a:srgbClr val="FFFFFF"/>
                </a:solidFill>
                <a:latin typeface="DIN Condensed Bold"/>
                <a:ea typeface="DIN Condensed Bold"/>
                <a:cs typeface="DIN Condensed Bold"/>
                <a:sym typeface="DIN Condensed Bold"/>
              </a:defRPr>
            </a:pPr>
          </a:p>
        </p:txBody>
      </p:sp>
      <p:sp>
        <p:nvSpPr>
          <p:cNvPr id="136" name="Авторство"/>
          <p:cNvSpPr txBox="1"/>
          <p:nvPr>
            <p:ph type="body" sz="quarter" idx="21" hasCustomPrompt="1"/>
          </p:nvPr>
        </p:nvSpPr>
        <p:spPr>
          <a:xfrm>
            <a:off x="1148060" y="9247147"/>
            <a:ext cx="22707182" cy="932816"/>
          </a:xfrm>
          <a:prstGeom prst="rect">
            <a:avLst/>
          </a:prstGeom>
        </p:spPr>
        <p:txBody>
          <a:bodyPr anchor="ctr"/>
          <a:lstStyle>
            <a:lvl1pPr defTabSz="800735">
              <a:lnSpc>
                <a:spcPct val="80000"/>
              </a:lnSpc>
              <a:tabLst/>
              <a:defRPr spc="-53" sz="5335">
                <a:solidFill>
                  <a:schemeClr val="accent1"/>
                </a:solidFill>
              </a:defRPr>
            </a:lvl1pPr>
          </a:lstStyle>
          <a:p>
            <a:pPr/>
            <a:r>
              <a:t>Авторство</a:t>
            </a:r>
          </a:p>
        </p:txBody>
      </p:sp>
      <p:sp>
        <p:nvSpPr>
          <p:cNvPr id="137" name="Уровень текста 1…"/>
          <p:cNvSpPr txBox="1"/>
          <p:nvPr>
            <p:ph type="body" sz="half" idx="1" hasCustomPrompt="1"/>
          </p:nvPr>
        </p:nvSpPr>
        <p:spPr>
          <a:xfrm>
            <a:off x="515838" y="1325581"/>
            <a:ext cx="23241001" cy="4970080"/>
          </a:xfrm>
          <a:prstGeom prst="rect">
            <a:avLst/>
          </a:prstGeom>
        </p:spPr>
        <p:txBody>
          <a:bodyPr/>
          <a:lstStyle>
            <a:lvl1pPr marL="419100" indent="-419100" defTabSz="825500">
              <a:lnSpc>
                <a:spcPct val="80000"/>
              </a:lnSpc>
              <a:tabLst/>
              <a:defRPr b="0" spc="-119" sz="12000">
                <a:solidFill>
                  <a:schemeClr val="accent1"/>
                </a:solidFill>
              </a:defRPr>
            </a:lvl1pPr>
            <a:lvl2pPr marL="419100" indent="38100" defTabSz="825500">
              <a:lnSpc>
                <a:spcPct val="80000"/>
              </a:lnSpc>
              <a:tabLst/>
              <a:defRPr b="0" spc="-119" sz="12000">
                <a:solidFill>
                  <a:schemeClr val="accent1"/>
                </a:solidFill>
              </a:defRPr>
            </a:lvl2pPr>
            <a:lvl3pPr marL="419100" indent="495300" defTabSz="825500">
              <a:lnSpc>
                <a:spcPct val="80000"/>
              </a:lnSpc>
              <a:tabLst/>
              <a:defRPr b="0" spc="-119" sz="12000">
                <a:solidFill>
                  <a:schemeClr val="accent1"/>
                </a:solidFill>
              </a:defRPr>
            </a:lvl3pPr>
            <a:lvl4pPr marL="419100" indent="952500" defTabSz="825500">
              <a:lnSpc>
                <a:spcPct val="80000"/>
              </a:lnSpc>
              <a:tabLst/>
              <a:defRPr b="0" spc="-119" sz="12000">
                <a:solidFill>
                  <a:schemeClr val="accent1"/>
                </a:solidFill>
              </a:defRPr>
            </a:lvl4pPr>
            <a:lvl5pPr marL="419100" indent="1409700" defTabSz="825500">
              <a:lnSpc>
                <a:spcPct val="80000"/>
              </a:lnSpc>
              <a:tabLst/>
              <a:defRPr b="0" spc="-119" sz="12000">
                <a:solidFill>
                  <a:schemeClr val="accent1"/>
                </a:solidFill>
              </a:defRPr>
            </a:lvl5pPr>
          </a:lstStyle>
          <a:p>
            <a:pPr/>
            <a:r>
              <a:t>«Важная цитата»</a:t>
            </a:r>
          </a:p>
          <a:p>
            <a:pPr lvl="1"/>
            <a:r>
              <a:t/>
            </a:r>
          </a:p>
          <a:p>
            <a:pPr lvl="2"/>
            <a:r>
              <a:t/>
            </a:r>
          </a:p>
          <a:p>
            <a:pPr lvl="3"/>
            <a:r>
              <a:t/>
            </a:r>
          </a:p>
          <a:p>
            <a:pPr lvl="4"/>
            <a:r>
              <a:t/>
            </a:r>
          </a:p>
        </p:txBody>
      </p:sp>
      <p:sp>
        <p:nvSpPr>
          <p:cNvPr id="138" name="Номер слайда"/>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Фото (3 шт.)">
    <p:bg>
      <p:bgPr>
        <a:solidFill>
          <a:srgbClr val="FFFFFF"/>
        </a:solidFill>
      </p:bgPr>
    </p:bg>
    <p:spTree>
      <p:nvGrpSpPr>
        <p:cNvPr id="1" name=""/>
        <p:cNvGrpSpPr/>
        <p:nvPr/>
      </p:nvGrpSpPr>
      <p:grpSpPr>
        <a:xfrm>
          <a:off x="0" y="0"/>
          <a:ext cx="0" cy="0"/>
          <a:chOff x="0" y="0"/>
          <a:chExt cx="0" cy="0"/>
        </a:xfrm>
      </p:grpSpPr>
      <p:sp>
        <p:nvSpPr>
          <p:cNvPr id="145" name="Изображение"/>
          <p:cNvSpPr/>
          <p:nvPr>
            <p:ph type="pic" sz="half" idx="21"/>
          </p:nvPr>
        </p:nvSpPr>
        <p:spPr>
          <a:xfrm>
            <a:off x="12192000" y="-1003300"/>
            <a:ext cx="11557000" cy="7679267"/>
          </a:xfrm>
          <a:prstGeom prst="rect">
            <a:avLst/>
          </a:prstGeom>
        </p:spPr>
        <p:txBody>
          <a:bodyPr lIns="91439" tIns="45719" rIns="91439" bIns="45719">
            <a:noAutofit/>
          </a:bodyPr>
          <a:lstStyle/>
          <a:p>
            <a:pPr/>
          </a:p>
        </p:txBody>
      </p:sp>
      <p:sp>
        <p:nvSpPr>
          <p:cNvPr id="146" name="Изображение"/>
          <p:cNvSpPr/>
          <p:nvPr>
            <p:ph type="pic" sz="half" idx="22"/>
          </p:nvPr>
        </p:nvSpPr>
        <p:spPr>
          <a:xfrm>
            <a:off x="12192000" y="5397500"/>
            <a:ext cx="11557000" cy="7749789"/>
          </a:xfrm>
          <a:prstGeom prst="rect">
            <a:avLst/>
          </a:prstGeom>
        </p:spPr>
        <p:txBody>
          <a:bodyPr lIns="91439" tIns="45719" rIns="91439" bIns="45719">
            <a:noAutofit/>
          </a:bodyPr>
          <a:lstStyle/>
          <a:p>
            <a:pPr/>
          </a:p>
        </p:txBody>
      </p:sp>
      <p:sp>
        <p:nvSpPr>
          <p:cNvPr id="147" name="Изображение"/>
          <p:cNvSpPr/>
          <p:nvPr>
            <p:ph type="pic" idx="23"/>
          </p:nvPr>
        </p:nvSpPr>
        <p:spPr>
          <a:xfrm>
            <a:off x="571500" y="-698500"/>
            <a:ext cx="11684000" cy="14426494"/>
          </a:xfrm>
          <a:prstGeom prst="rect">
            <a:avLst/>
          </a:prstGeom>
        </p:spPr>
        <p:txBody>
          <a:bodyPr lIns="91439" tIns="45719" rIns="91439" bIns="45719">
            <a:noAutofit/>
          </a:bodyPr>
          <a:lstStyle/>
          <a:p>
            <a:pPr/>
          </a:p>
        </p:txBody>
      </p:sp>
      <p:sp>
        <p:nvSpPr>
          <p:cNvPr id="148" name="Номер слайда"/>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Фото">
    <p:bg>
      <p:bgPr>
        <a:solidFill>
          <a:srgbClr val="FFFFFF"/>
        </a:solidFill>
      </p:bgPr>
    </p:bg>
    <p:spTree>
      <p:nvGrpSpPr>
        <p:cNvPr id="1" name=""/>
        <p:cNvGrpSpPr/>
        <p:nvPr/>
      </p:nvGrpSpPr>
      <p:grpSpPr>
        <a:xfrm>
          <a:off x="0" y="0"/>
          <a:ext cx="0" cy="0"/>
          <a:chOff x="0" y="0"/>
          <a:chExt cx="0" cy="0"/>
        </a:xfrm>
      </p:grpSpPr>
      <p:sp>
        <p:nvSpPr>
          <p:cNvPr id="155" name="1054398042_3378x2084.jpg"/>
          <p:cNvSpPr/>
          <p:nvPr>
            <p:ph type="pic" idx="21"/>
          </p:nvPr>
        </p:nvSpPr>
        <p:spPr>
          <a:xfrm>
            <a:off x="0" y="-2984500"/>
            <a:ext cx="28333700" cy="17479999"/>
          </a:xfrm>
          <a:prstGeom prst="rect">
            <a:avLst/>
          </a:prstGeom>
        </p:spPr>
        <p:txBody>
          <a:bodyPr lIns="91439" tIns="45719" rIns="91439" bIns="45719">
            <a:noAutofit/>
          </a:bodyPr>
          <a:lstStyle/>
          <a:p>
            <a:pPr/>
          </a:p>
        </p:txBody>
      </p:sp>
      <p:sp>
        <p:nvSpPr>
          <p:cNvPr id="156"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Пустой">
    <p:bg>
      <p:bgPr>
        <a:solidFill>
          <a:srgbClr val="FFFFFF"/>
        </a:solidFill>
      </p:bgPr>
    </p:bg>
    <p:spTree>
      <p:nvGrpSpPr>
        <p:cNvPr id="1" name=""/>
        <p:cNvGrpSpPr/>
        <p:nvPr/>
      </p:nvGrpSpPr>
      <p:grpSpPr>
        <a:xfrm>
          <a:off x="0" y="0"/>
          <a:ext cx="0" cy="0"/>
          <a:chOff x="0" y="0"/>
          <a:chExt cx="0" cy="0"/>
        </a:xfrm>
      </p:grpSpPr>
      <p:sp>
        <p:nvSpPr>
          <p:cNvPr id="163" name="Номер слайда"/>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Заголовок и фото">
    <p:spTree>
      <p:nvGrpSpPr>
        <p:cNvPr id="1" name=""/>
        <p:cNvGrpSpPr/>
        <p:nvPr/>
      </p:nvGrpSpPr>
      <p:grpSpPr>
        <a:xfrm>
          <a:off x="0" y="0"/>
          <a:ext cx="0" cy="0"/>
          <a:chOff x="0" y="0"/>
          <a:chExt cx="0" cy="0"/>
        </a:xfrm>
      </p:grpSpPr>
      <p:sp>
        <p:nvSpPr>
          <p:cNvPr id="24" name="1054398042_3378x2084.jpg"/>
          <p:cNvSpPr/>
          <p:nvPr>
            <p:ph type="pic" idx="21"/>
          </p:nvPr>
        </p:nvSpPr>
        <p:spPr>
          <a:xfrm>
            <a:off x="0" y="-3898900"/>
            <a:ext cx="28587700" cy="17636699"/>
          </a:xfrm>
          <a:prstGeom prst="rect">
            <a:avLst/>
          </a:prstGeom>
        </p:spPr>
        <p:txBody>
          <a:bodyPr lIns="91439" tIns="45719" rIns="91439" bIns="45719">
            <a:noAutofit/>
          </a:bodyPr>
          <a:lstStyle/>
          <a:p>
            <a:pPr/>
          </a:p>
        </p:txBody>
      </p:sp>
      <p:sp>
        <p:nvSpPr>
          <p:cNvPr id="25" name="Автор и дата"/>
          <p:cNvSpPr txBox="1"/>
          <p:nvPr>
            <p:ph type="body" sz="quarter" idx="22" hasCustomPrompt="1"/>
          </p:nvPr>
        </p:nvSpPr>
        <p:spPr>
          <a:xfrm>
            <a:off x="571500" y="12269258"/>
            <a:ext cx="23241000" cy="555245"/>
          </a:xfrm>
          <a:prstGeom prst="rect">
            <a:avLst/>
          </a:prstGeom>
        </p:spPr>
        <p:txBody>
          <a:bodyPr/>
          <a:lstStyle>
            <a:lvl1pPr defTabSz="825500">
              <a:lnSpc>
                <a:spcPct val="100000"/>
              </a:lnSpc>
              <a:tabLst/>
              <a:defRPr b="0" cap="all" spc="168" sz="2800">
                <a:solidFill>
                  <a:srgbClr val="FFFFFF"/>
                </a:solidFill>
                <a:latin typeface="DIN Condensed Bold"/>
                <a:ea typeface="DIN Condensed Bold"/>
                <a:cs typeface="DIN Condensed Bold"/>
                <a:sym typeface="DIN Condensed Bold"/>
              </a:defRPr>
            </a:lvl1pPr>
          </a:lstStyle>
          <a:p>
            <a:pPr/>
            <a:r>
              <a:t>Автор и дата</a:t>
            </a:r>
          </a:p>
        </p:txBody>
      </p:sp>
      <p:sp>
        <p:nvSpPr>
          <p:cNvPr id="26" name="Уровень текста 1…"/>
          <p:cNvSpPr txBox="1"/>
          <p:nvPr>
            <p:ph type="body" sz="quarter" idx="1" hasCustomPrompt="1"/>
          </p:nvPr>
        </p:nvSpPr>
        <p:spPr>
          <a:xfrm>
            <a:off x="571500" y="853952"/>
            <a:ext cx="23241000" cy="2321049"/>
          </a:xfrm>
          <a:prstGeom prst="rect">
            <a:avLst/>
          </a:prstGeom>
        </p:spPr>
        <p:txBody>
          <a:bodyPr/>
          <a:lstStyle>
            <a:lvl1pPr defTabSz="825500">
              <a:lnSpc>
                <a:spcPct val="80000"/>
              </a:lnSpc>
              <a:tabLst/>
              <a:defRPr b="0" spc="-79">
                <a:solidFill>
                  <a:srgbClr val="FFFFFF"/>
                </a:solidFill>
              </a:defRPr>
            </a:lvl1pPr>
            <a:lvl2pPr defTabSz="825500">
              <a:lnSpc>
                <a:spcPct val="80000"/>
              </a:lnSpc>
              <a:tabLst/>
              <a:defRPr b="0" spc="-79">
                <a:solidFill>
                  <a:srgbClr val="FFFFFF"/>
                </a:solidFill>
              </a:defRPr>
            </a:lvl2pPr>
            <a:lvl3pPr defTabSz="825500">
              <a:lnSpc>
                <a:spcPct val="80000"/>
              </a:lnSpc>
              <a:tabLst/>
              <a:defRPr b="0" spc="-79">
                <a:solidFill>
                  <a:srgbClr val="FFFFFF"/>
                </a:solidFill>
              </a:defRPr>
            </a:lvl3pPr>
            <a:lvl4pPr defTabSz="825500">
              <a:lnSpc>
                <a:spcPct val="80000"/>
              </a:lnSpc>
              <a:tabLst/>
              <a:defRPr b="0" spc="-79">
                <a:solidFill>
                  <a:srgbClr val="FFFFFF"/>
                </a:solidFill>
              </a:defRPr>
            </a:lvl4pPr>
            <a:lvl5pPr defTabSz="825500">
              <a:lnSpc>
                <a:spcPct val="80000"/>
              </a:lnSpc>
              <a:tabLst/>
              <a:defRPr b="0" spc="-79">
                <a:solidFill>
                  <a:srgbClr val="FFFFFF"/>
                </a:solidFill>
              </a:defRPr>
            </a:lvl5pPr>
          </a:lstStyle>
          <a:p>
            <a:pPr/>
            <a:r>
              <a:t>Подзаголовок презентации</a:t>
            </a:r>
          </a:p>
          <a:p>
            <a:pPr lvl="1"/>
            <a:r>
              <a:t/>
            </a:r>
          </a:p>
          <a:p>
            <a:pPr lvl="2"/>
            <a:r>
              <a:t/>
            </a:r>
          </a:p>
          <a:p>
            <a:pPr lvl="3"/>
            <a:r>
              <a:t/>
            </a:r>
          </a:p>
          <a:p>
            <a:pPr lvl="4"/>
            <a:r>
              <a:t/>
            </a:r>
          </a:p>
        </p:txBody>
      </p:sp>
      <p:sp>
        <p:nvSpPr>
          <p:cNvPr id="27" name="Линия"/>
          <p:cNvSpPr/>
          <p:nvPr/>
        </p:nvSpPr>
        <p:spPr>
          <a:xfrm>
            <a:off x="635000" y="12192000"/>
            <a:ext cx="23114000" cy="0"/>
          </a:xfrm>
          <a:prstGeom prst="line">
            <a:avLst/>
          </a:prstGeom>
          <a:ln w="38100">
            <a:solidFill>
              <a:schemeClr val="accent4"/>
            </a:solidFill>
            <a:miter lim="400000"/>
          </a:ln>
        </p:spPr>
        <p:txBody>
          <a:bodyPr lIns="0" tIns="0" rIns="0" bIns="0" anchor="ctr"/>
          <a:lstStyle/>
          <a:p>
            <a:pPr>
              <a:spcBef>
                <a:spcPts val="0"/>
              </a:spcBef>
              <a:tabLst/>
              <a:defRPr cap="all" spc="156">
                <a:solidFill>
                  <a:srgbClr val="FFFFFF"/>
                </a:solidFill>
                <a:latin typeface="DIN Condensed Bold"/>
                <a:ea typeface="DIN Condensed Bold"/>
                <a:cs typeface="DIN Condensed Bold"/>
                <a:sym typeface="DIN Condensed Bold"/>
              </a:defRPr>
            </a:pPr>
          </a:p>
        </p:txBody>
      </p:sp>
      <p:sp>
        <p:nvSpPr>
          <p:cNvPr id="28" name="Линия"/>
          <p:cNvSpPr/>
          <p:nvPr/>
        </p:nvSpPr>
        <p:spPr>
          <a:xfrm>
            <a:off x="635000" y="9443335"/>
            <a:ext cx="23114000" cy="63502"/>
          </a:xfrm>
          <a:prstGeom prst="line">
            <a:avLst/>
          </a:prstGeom>
          <a:ln w="114300">
            <a:solidFill>
              <a:schemeClr val="accent4"/>
            </a:solidFill>
            <a:miter lim="400000"/>
          </a:ln>
        </p:spPr>
        <p:txBody>
          <a:bodyPr lIns="0" tIns="0" rIns="0" bIns="0" anchor="ctr"/>
          <a:lstStyle/>
          <a:p>
            <a:pPr>
              <a:spcBef>
                <a:spcPts val="0"/>
              </a:spcBef>
              <a:tabLst/>
              <a:defRPr cap="all" spc="156">
                <a:solidFill>
                  <a:srgbClr val="FFFFFF"/>
                </a:solidFill>
                <a:latin typeface="DIN Condensed Bold"/>
                <a:ea typeface="DIN Condensed Bold"/>
                <a:cs typeface="DIN Condensed Bold"/>
                <a:sym typeface="DIN Condensed Bold"/>
              </a:defRPr>
            </a:pPr>
          </a:p>
        </p:txBody>
      </p:sp>
      <p:sp>
        <p:nvSpPr>
          <p:cNvPr id="29" name="Заголовок презентации"/>
          <p:cNvSpPr txBox="1"/>
          <p:nvPr>
            <p:ph type="title" hasCustomPrompt="1"/>
          </p:nvPr>
        </p:nvSpPr>
        <p:spPr>
          <a:xfrm>
            <a:off x="571500" y="9525000"/>
            <a:ext cx="23241000" cy="2641600"/>
          </a:xfrm>
          <a:prstGeom prst="rect">
            <a:avLst/>
          </a:prstGeom>
        </p:spPr>
        <p:txBody>
          <a:bodyPr/>
          <a:lstStyle>
            <a:lvl1pPr>
              <a:lnSpc>
                <a:spcPct val="70000"/>
              </a:lnSpc>
              <a:defRPr b="1" spc="-300" sz="15000">
                <a:solidFill>
                  <a:srgbClr val="FFFFFF"/>
                </a:solidFill>
              </a:defRPr>
            </a:lvl1pPr>
          </a:lstStyle>
          <a:p>
            <a:pPr/>
            <a:r>
              <a:t>Заголовок презентации</a:t>
            </a:r>
          </a:p>
        </p:txBody>
      </p:sp>
      <p:sp>
        <p:nvSpPr>
          <p:cNvPr id="30"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Заголовок и фото (вариант)">
    <p:bg>
      <p:bgPr>
        <a:solidFill>
          <a:srgbClr val="FFFFFF"/>
        </a:solidFill>
      </p:bgPr>
    </p:bg>
    <p:spTree>
      <p:nvGrpSpPr>
        <p:cNvPr id="1" name=""/>
        <p:cNvGrpSpPr/>
        <p:nvPr/>
      </p:nvGrpSpPr>
      <p:grpSpPr>
        <a:xfrm>
          <a:off x="0" y="0"/>
          <a:ext cx="0" cy="0"/>
          <a:chOff x="0" y="0"/>
          <a:chExt cx="0" cy="0"/>
        </a:xfrm>
      </p:grpSpPr>
      <p:sp>
        <p:nvSpPr>
          <p:cNvPr id="37" name="520524404_2582x1617.jpg"/>
          <p:cNvSpPr/>
          <p:nvPr>
            <p:ph type="pic" idx="21"/>
          </p:nvPr>
        </p:nvSpPr>
        <p:spPr>
          <a:xfrm>
            <a:off x="9626600" y="-1"/>
            <a:ext cx="21901492" cy="13716001"/>
          </a:xfrm>
          <a:prstGeom prst="rect">
            <a:avLst/>
          </a:prstGeom>
        </p:spPr>
        <p:txBody>
          <a:bodyPr lIns="91439" tIns="45719" rIns="91439" bIns="45719">
            <a:noAutofit/>
          </a:bodyPr>
          <a:lstStyle/>
          <a:p>
            <a:pPr/>
          </a:p>
        </p:txBody>
      </p:sp>
      <p:sp>
        <p:nvSpPr>
          <p:cNvPr id="38" name="Линия"/>
          <p:cNvSpPr/>
          <p:nvPr/>
        </p:nvSpPr>
        <p:spPr>
          <a:xfrm>
            <a:off x="635000" y="12192000"/>
            <a:ext cx="23114000" cy="0"/>
          </a:xfrm>
          <a:prstGeom prst="line">
            <a:avLst/>
          </a:prstGeom>
          <a:ln w="38100">
            <a:solidFill>
              <a:schemeClr val="accent4"/>
            </a:solidFill>
            <a:miter lim="400000"/>
          </a:ln>
        </p:spPr>
        <p:txBody>
          <a:bodyPr lIns="50800" tIns="50800" rIns="50800" bIns="50800" anchor="ctr"/>
          <a:lstStyle/>
          <a:p>
            <a:pPr>
              <a:spcBef>
                <a:spcPts val="0"/>
              </a:spcBef>
              <a:tabLst/>
              <a:defRPr cap="all" spc="156">
                <a:solidFill>
                  <a:srgbClr val="FFFFFF"/>
                </a:solidFill>
                <a:latin typeface="DIN Condensed Bold"/>
                <a:ea typeface="DIN Condensed Bold"/>
                <a:cs typeface="DIN Condensed Bold"/>
                <a:sym typeface="DIN Condensed Bold"/>
              </a:defRPr>
            </a:pPr>
          </a:p>
        </p:txBody>
      </p:sp>
      <p:sp>
        <p:nvSpPr>
          <p:cNvPr id="39" name="Линия"/>
          <p:cNvSpPr/>
          <p:nvPr/>
        </p:nvSpPr>
        <p:spPr>
          <a:xfrm>
            <a:off x="639142" y="692907"/>
            <a:ext cx="23114001" cy="1"/>
          </a:xfrm>
          <a:prstGeom prst="line">
            <a:avLst/>
          </a:prstGeom>
          <a:ln w="114300">
            <a:solidFill>
              <a:schemeClr val="accent4"/>
            </a:solidFill>
            <a:miter lim="400000"/>
          </a:ln>
        </p:spPr>
        <p:txBody>
          <a:bodyPr lIns="0" tIns="0" rIns="0" bIns="0" anchor="ctr"/>
          <a:lstStyle/>
          <a:p>
            <a:pPr>
              <a:spcBef>
                <a:spcPts val="0"/>
              </a:spcBef>
              <a:tabLst/>
              <a:defRPr cap="all" spc="156">
                <a:solidFill>
                  <a:srgbClr val="FFFFFF"/>
                </a:solidFill>
                <a:latin typeface="DIN Condensed Bold"/>
                <a:ea typeface="DIN Condensed Bold"/>
                <a:cs typeface="DIN Condensed Bold"/>
                <a:sym typeface="DIN Condensed Bold"/>
              </a:defRPr>
            </a:pPr>
          </a:p>
        </p:txBody>
      </p:sp>
      <p:sp>
        <p:nvSpPr>
          <p:cNvPr id="40" name="Автор и дата"/>
          <p:cNvSpPr txBox="1"/>
          <p:nvPr>
            <p:ph type="body" sz="quarter" idx="22" hasCustomPrompt="1"/>
          </p:nvPr>
        </p:nvSpPr>
        <p:spPr>
          <a:xfrm>
            <a:off x="571500" y="12269258"/>
            <a:ext cx="11049000" cy="555245"/>
          </a:xfrm>
          <a:prstGeom prst="rect">
            <a:avLst/>
          </a:prstGeom>
        </p:spPr>
        <p:txBody>
          <a:bodyPr/>
          <a:lstStyle>
            <a:lvl1pPr defTabSz="825500">
              <a:lnSpc>
                <a:spcPct val="100000"/>
              </a:lnSpc>
              <a:tabLst/>
              <a:defRPr b="0" cap="all" spc="168" sz="2800">
                <a:solidFill>
                  <a:schemeClr val="accent1"/>
                </a:solidFill>
                <a:latin typeface="DIN Condensed Bold"/>
                <a:ea typeface="DIN Condensed Bold"/>
                <a:cs typeface="DIN Condensed Bold"/>
                <a:sym typeface="DIN Condensed Bold"/>
              </a:defRPr>
            </a:lvl1pPr>
          </a:lstStyle>
          <a:p>
            <a:pPr/>
            <a:r>
              <a:t>Автор и дата</a:t>
            </a:r>
          </a:p>
        </p:txBody>
      </p:sp>
      <p:sp>
        <p:nvSpPr>
          <p:cNvPr id="41" name="Заголовок слайда"/>
          <p:cNvSpPr txBox="1"/>
          <p:nvPr>
            <p:ph type="title" hasCustomPrompt="1"/>
          </p:nvPr>
        </p:nvSpPr>
        <p:spPr>
          <a:xfrm>
            <a:off x="571500" y="4770137"/>
            <a:ext cx="11049000" cy="7036978"/>
          </a:xfrm>
          <a:prstGeom prst="rect">
            <a:avLst/>
          </a:prstGeom>
        </p:spPr>
        <p:txBody>
          <a:bodyPr/>
          <a:lstStyle>
            <a:lvl1pPr>
              <a:defRPr b="1" spc="-300" sz="15000">
                <a:solidFill>
                  <a:schemeClr val="accent1"/>
                </a:solidFill>
              </a:defRPr>
            </a:lvl1pPr>
          </a:lstStyle>
          <a:p>
            <a:pPr/>
            <a:r>
              <a:t>Заголовок слайда</a:t>
            </a:r>
          </a:p>
        </p:txBody>
      </p:sp>
      <p:sp>
        <p:nvSpPr>
          <p:cNvPr id="42"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Заголовок и пункты">
    <p:bg>
      <p:bgPr>
        <a:solidFill>
          <a:srgbClr val="FFFFFF"/>
        </a:solidFill>
      </p:bgPr>
    </p:bg>
    <p:spTree>
      <p:nvGrpSpPr>
        <p:cNvPr id="1" name=""/>
        <p:cNvGrpSpPr/>
        <p:nvPr/>
      </p:nvGrpSpPr>
      <p:grpSpPr>
        <a:xfrm>
          <a:off x="0" y="0"/>
          <a:ext cx="0" cy="0"/>
          <a:chOff x="0" y="0"/>
          <a:chExt cx="0" cy="0"/>
        </a:xfrm>
      </p:grpSpPr>
      <p:sp>
        <p:nvSpPr>
          <p:cNvPr id="49" name="Линия"/>
          <p:cNvSpPr/>
          <p:nvPr/>
        </p:nvSpPr>
        <p:spPr>
          <a:xfrm>
            <a:off x="635000" y="12192000"/>
            <a:ext cx="23114000" cy="0"/>
          </a:xfrm>
          <a:prstGeom prst="line">
            <a:avLst/>
          </a:prstGeom>
          <a:ln w="38100">
            <a:solidFill>
              <a:schemeClr val="accent4"/>
            </a:solidFill>
            <a:miter lim="400000"/>
          </a:ln>
        </p:spPr>
        <p:txBody>
          <a:bodyPr lIns="50800" tIns="50800" rIns="50800" bIns="50800" anchor="ctr"/>
          <a:lstStyle/>
          <a:p>
            <a:pPr>
              <a:spcBef>
                <a:spcPts val="0"/>
              </a:spcBef>
              <a:tabLst/>
              <a:defRPr cap="all" spc="156">
                <a:solidFill>
                  <a:srgbClr val="FFFFFF"/>
                </a:solidFill>
                <a:latin typeface="DIN Condensed Bold"/>
                <a:ea typeface="DIN Condensed Bold"/>
                <a:cs typeface="DIN Condensed Bold"/>
                <a:sym typeface="DIN Condensed Bold"/>
              </a:defRPr>
            </a:pPr>
          </a:p>
        </p:txBody>
      </p:sp>
      <p:sp>
        <p:nvSpPr>
          <p:cNvPr id="50" name="Линия"/>
          <p:cNvSpPr/>
          <p:nvPr/>
        </p:nvSpPr>
        <p:spPr>
          <a:xfrm>
            <a:off x="639142" y="692907"/>
            <a:ext cx="23114001" cy="1"/>
          </a:xfrm>
          <a:prstGeom prst="line">
            <a:avLst/>
          </a:prstGeom>
          <a:ln w="114300">
            <a:solidFill>
              <a:schemeClr val="accent4"/>
            </a:solidFill>
            <a:miter lim="400000"/>
          </a:ln>
        </p:spPr>
        <p:txBody>
          <a:bodyPr lIns="0" tIns="0" rIns="0" bIns="0" anchor="ctr"/>
          <a:lstStyle/>
          <a:p>
            <a:pPr>
              <a:spcBef>
                <a:spcPts val="0"/>
              </a:spcBef>
              <a:tabLst/>
              <a:defRPr cap="all" spc="156">
                <a:solidFill>
                  <a:srgbClr val="FFFFFF"/>
                </a:solidFill>
                <a:latin typeface="DIN Condensed Bold"/>
                <a:ea typeface="DIN Condensed Bold"/>
                <a:cs typeface="DIN Condensed Bold"/>
                <a:sym typeface="DIN Condensed Bold"/>
              </a:defRPr>
            </a:pPr>
          </a:p>
        </p:txBody>
      </p:sp>
      <p:sp>
        <p:nvSpPr>
          <p:cNvPr id="51" name="Автор и дата"/>
          <p:cNvSpPr txBox="1"/>
          <p:nvPr>
            <p:ph type="body" sz="quarter" idx="21" hasCustomPrompt="1"/>
          </p:nvPr>
        </p:nvSpPr>
        <p:spPr>
          <a:xfrm>
            <a:off x="571500" y="12269258"/>
            <a:ext cx="23241000" cy="555245"/>
          </a:xfrm>
          <a:prstGeom prst="rect">
            <a:avLst/>
          </a:prstGeom>
        </p:spPr>
        <p:txBody>
          <a:bodyPr/>
          <a:lstStyle>
            <a:lvl1pPr defTabSz="825500">
              <a:lnSpc>
                <a:spcPct val="100000"/>
              </a:lnSpc>
              <a:tabLst/>
              <a:defRPr b="0" cap="all" spc="168" sz="2800">
                <a:solidFill>
                  <a:schemeClr val="accent1"/>
                </a:solidFill>
                <a:latin typeface="DIN Condensed Bold"/>
                <a:ea typeface="DIN Condensed Bold"/>
                <a:cs typeface="DIN Condensed Bold"/>
                <a:sym typeface="DIN Condensed Bold"/>
              </a:defRPr>
            </a:lvl1pPr>
          </a:lstStyle>
          <a:p>
            <a:pPr/>
            <a:r>
              <a:t>Автор и дата</a:t>
            </a:r>
          </a:p>
        </p:txBody>
      </p:sp>
      <p:sp>
        <p:nvSpPr>
          <p:cNvPr id="52" name="Уровень текста 1…"/>
          <p:cNvSpPr txBox="1"/>
          <p:nvPr>
            <p:ph type="body" idx="1" hasCustomPrompt="1"/>
          </p:nvPr>
        </p:nvSpPr>
        <p:spPr>
          <a:xfrm>
            <a:off x="571500" y="3904441"/>
            <a:ext cx="23241000" cy="7697009"/>
          </a:xfrm>
          <a:prstGeom prst="rect">
            <a:avLst/>
          </a:prstGeom>
        </p:spPr>
        <p:txBody>
          <a:bodyPr/>
          <a:lstStyle>
            <a:lvl1pPr marL="457200" indent="-457200" defTabSz="825500">
              <a:lnSpc>
                <a:spcPct val="80000"/>
              </a:lnSpc>
              <a:spcBef>
                <a:spcPts val="3600"/>
              </a:spcBef>
              <a:buClr>
                <a:schemeClr val="accent1"/>
              </a:buClr>
              <a:buSzPct val="100000"/>
              <a:buChar char="•"/>
              <a:tabLst/>
              <a:defRPr b="0" spc="-42" sz="4200">
                <a:solidFill>
                  <a:srgbClr val="000000"/>
                </a:solidFill>
              </a:defRPr>
            </a:lvl1pPr>
            <a:lvl2pPr marL="914400" indent="-457200" defTabSz="825500">
              <a:lnSpc>
                <a:spcPct val="80000"/>
              </a:lnSpc>
              <a:spcBef>
                <a:spcPts val="3600"/>
              </a:spcBef>
              <a:buClr>
                <a:schemeClr val="accent1"/>
              </a:buClr>
              <a:buSzPct val="100000"/>
              <a:buChar char="•"/>
              <a:tabLst/>
              <a:defRPr b="0" spc="-42" sz="4200">
                <a:solidFill>
                  <a:srgbClr val="000000"/>
                </a:solidFill>
              </a:defRPr>
            </a:lvl2pPr>
            <a:lvl3pPr marL="1371600" indent="-457200" defTabSz="825500">
              <a:lnSpc>
                <a:spcPct val="80000"/>
              </a:lnSpc>
              <a:spcBef>
                <a:spcPts val="3600"/>
              </a:spcBef>
              <a:buClr>
                <a:schemeClr val="accent1"/>
              </a:buClr>
              <a:buSzPct val="100000"/>
              <a:buChar char="•"/>
              <a:tabLst/>
              <a:defRPr b="0" spc="-42" sz="4200">
                <a:solidFill>
                  <a:srgbClr val="000000"/>
                </a:solidFill>
              </a:defRPr>
            </a:lvl3pPr>
            <a:lvl4pPr marL="1828800" indent="-457200" defTabSz="825500">
              <a:lnSpc>
                <a:spcPct val="80000"/>
              </a:lnSpc>
              <a:spcBef>
                <a:spcPts val="3600"/>
              </a:spcBef>
              <a:buClr>
                <a:schemeClr val="accent1"/>
              </a:buClr>
              <a:buSzPct val="100000"/>
              <a:buChar char="•"/>
              <a:tabLst/>
              <a:defRPr b="0" spc="-42" sz="4200">
                <a:solidFill>
                  <a:srgbClr val="000000"/>
                </a:solidFill>
              </a:defRPr>
            </a:lvl4pPr>
            <a:lvl5pPr marL="2286000" indent="-457200" defTabSz="825500">
              <a:lnSpc>
                <a:spcPct val="80000"/>
              </a:lnSpc>
              <a:spcBef>
                <a:spcPts val="3600"/>
              </a:spcBef>
              <a:buClr>
                <a:schemeClr val="accent1"/>
              </a:buClr>
              <a:buSzPct val="100000"/>
              <a:buChar char="•"/>
              <a:tabLst/>
              <a:defRPr b="0" spc="-42" sz="4200">
                <a:solidFill>
                  <a:srgbClr val="000000"/>
                </a:solidFill>
              </a:defRPr>
            </a:lvl5pPr>
          </a:lstStyle>
          <a:p>
            <a:pPr/>
            <a:r>
              <a:t>Текст пункта на слайде</a:t>
            </a:r>
          </a:p>
          <a:p>
            <a:pPr lvl="1"/>
            <a:r>
              <a:t/>
            </a:r>
          </a:p>
          <a:p>
            <a:pPr lvl="2"/>
            <a:r>
              <a:t/>
            </a:r>
          </a:p>
          <a:p>
            <a:pPr lvl="3"/>
            <a:r>
              <a:t/>
            </a:r>
          </a:p>
          <a:p>
            <a:pPr lvl="4"/>
            <a:r>
              <a:t/>
            </a:r>
          </a:p>
        </p:txBody>
      </p:sp>
      <p:sp>
        <p:nvSpPr>
          <p:cNvPr id="53" name="Заголовок слайда"/>
          <p:cNvSpPr txBox="1"/>
          <p:nvPr>
            <p:ph type="title" hasCustomPrompt="1"/>
          </p:nvPr>
        </p:nvSpPr>
        <p:spPr>
          <a:xfrm>
            <a:off x="571500" y="652482"/>
            <a:ext cx="23241000" cy="1951018"/>
          </a:xfrm>
          <a:prstGeom prst="rect">
            <a:avLst/>
          </a:prstGeom>
        </p:spPr>
        <p:txBody>
          <a:bodyPr/>
          <a:lstStyle>
            <a:lvl1pPr>
              <a:lnSpc>
                <a:spcPct val="60000"/>
              </a:lnSpc>
              <a:defRPr b="1" spc="-239" sz="12000">
                <a:solidFill>
                  <a:schemeClr val="accent1"/>
                </a:solidFill>
              </a:defRPr>
            </a:lvl1pPr>
          </a:lstStyle>
          <a:p>
            <a:pPr/>
            <a:r>
              <a:t>Заголовок слайда</a:t>
            </a:r>
          </a:p>
        </p:txBody>
      </p:sp>
      <p:sp>
        <p:nvSpPr>
          <p:cNvPr id="54" name="Номер слайда"/>
          <p:cNvSpPr txBox="1"/>
          <p:nvPr>
            <p:ph type="sldNum" sz="quarter" idx="2"/>
          </p:nvPr>
        </p:nvSpPr>
        <p:spPr>
          <a:xfrm>
            <a:off x="23421898" y="12361162"/>
            <a:ext cx="385980" cy="462282"/>
          </a:xfrm>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Пункты">
    <p:bg>
      <p:bgPr>
        <a:solidFill>
          <a:srgbClr val="FFFFFF"/>
        </a:solidFill>
      </p:bgPr>
    </p:bg>
    <p:spTree>
      <p:nvGrpSpPr>
        <p:cNvPr id="1" name=""/>
        <p:cNvGrpSpPr/>
        <p:nvPr/>
      </p:nvGrpSpPr>
      <p:grpSpPr>
        <a:xfrm>
          <a:off x="0" y="0"/>
          <a:ext cx="0" cy="0"/>
          <a:chOff x="0" y="0"/>
          <a:chExt cx="0" cy="0"/>
        </a:xfrm>
      </p:grpSpPr>
      <p:sp>
        <p:nvSpPr>
          <p:cNvPr id="61" name="Линия"/>
          <p:cNvSpPr/>
          <p:nvPr/>
        </p:nvSpPr>
        <p:spPr>
          <a:xfrm>
            <a:off x="635000" y="12192000"/>
            <a:ext cx="23118143" cy="0"/>
          </a:xfrm>
          <a:prstGeom prst="line">
            <a:avLst/>
          </a:prstGeom>
          <a:ln w="38100">
            <a:solidFill>
              <a:schemeClr val="accent4"/>
            </a:solidFill>
            <a:miter lim="400000"/>
          </a:ln>
        </p:spPr>
        <p:txBody>
          <a:bodyPr lIns="50800" tIns="50800" rIns="50800" bIns="50800" anchor="ctr"/>
          <a:lstStyle/>
          <a:p>
            <a:pPr>
              <a:spcBef>
                <a:spcPts val="0"/>
              </a:spcBef>
              <a:tabLst/>
              <a:defRPr cap="all" spc="156">
                <a:solidFill>
                  <a:srgbClr val="FFFFFF"/>
                </a:solidFill>
                <a:latin typeface="DIN Condensed Bold"/>
                <a:ea typeface="DIN Condensed Bold"/>
                <a:cs typeface="DIN Condensed Bold"/>
                <a:sym typeface="DIN Condensed Bold"/>
              </a:defRPr>
            </a:pPr>
          </a:p>
        </p:txBody>
      </p:sp>
      <p:sp>
        <p:nvSpPr>
          <p:cNvPr id="62" name="Линия"/>
          <p:cNvSpPr/>
          <p:nvPr/>
        </p:nvSpPr>
        <p:spPr>
          <a:xfrm>
            <a:off x="639142" y="692907"/>
            <a:ext cx="23114001" cy="1"/>
          </a:xfrm>
          <a:prstGeom prst="line">
            <a:avLst/>
          </a:prstGeom>
          <a:ln w="114300">
            <a:solidFill>
              <a:schemeClr val="accent4"/>
            </a:solidFill>
            <a:miter lim="400000"/>
          </a:ln>
        </p:spPr>
        <p:txBody>
          <a:bodyPr lIns="0" tIns="0" rIns="0" bIns="0" anchor="ctr"/>
          <a:lstStyle/>
          <a:p>
            <a:pPr>
              <a:spcBef>
                <a:spcPts val="0"/>
              </a:spcBef>
              <a:tabLst/>
              <a:defRPr cap="all" spc="156">
                <a:solidFill>
                  <a:srgbClr val="FFFFFF"/>
                </a:solidFill>
                <a:latin typeface="DIN Condensed Bold"/>
                <a:ea typeface="DIN Condensed Bold"/>
                <a:cs typeface="DIN Condensed Bold"/>
                <a:sym typeface="DIN Condensed Bold"/>
              </a:defRPr>
            </a:pPr>
          </a:p>
        </p:txBody>
      </p:sp>
      <p:sp>
        <p:nvSpPr>
          <p:cNvPr id="63" name="Уровень текста 1…"/>
          <p:cNvSpPr txBox="1"/>
          <p:nvPr>
            <p:ph type="body" idx="1" hasCustomPrompt="1"/>
          </p:nvPr>
        </p:nvSpPr>
        <p:spPr>
          <a:xfrm>
            <a:off x="571500" y="3898900"/>
            <a:ext cx="23241000" cy="7696200"/>
          </a:xfrm>
          <a:prstGeom prst="rect">
            <a:avLst/>
          </a:prstGeom>
        </p:spPr>
        <p:txBody>
          <a:bodyPr numCol="2" spcCol="1162050"/>
          <a:lstStyle>
            <a:lvl1pPr marL="457200" indent="-457200" defTabSz="825500">
              <a:lnSpc>
                <a:spcPct val="80000"/>
              </a:lnSpc>
              <a:spcBef>
                <a:spcPts val="3600"/>
              </a:spcBef>
              <a:buClr>
                <a:schemeClr val="accent1"/>
              </a:buClr>
              <a:buSzPct val="100000"/>
              <a:buChar char="•"/>
              <a:tabLst/>
              <a:defRPr b="0" spc="-42" sz="4200">
                <a:solidFill>
                  <a:srgbClr val="000000"/>
                </a:solidFill>
              </a:defRPr>
            </a:lvl1pPr>
            <a:lvl2pPr marL="914400" indent="-457200" defTabSz="825500">
              <a:lnSpc>
                <a:spcPct val="80000"/>
              </a:lnSpc>
              <a:spcBef>
                <a:spcPts val="3600"/>
              </a:spcBef>
              <a:buClr>
                <a:schemeClr val="accent1"/>
              </a:buClr>
              <a:buSzPct val="100000"/>
              <a:buChar char="•"/>
              <a:tabLst/>
              <a:defRPr b="0" spc="-42" sz="4200">
                <a:solidFill>
                  <a:srgbClr val="000000"/>
                </a:solidFill>
              </a:defRPr>
            </a:lvl2pPr>
            <a:lvl3pPr marL="1371600" indent="-457200" defTabSz="825500">
              <a:lnSpc>
                <a:spcPct val="80000"/>
              </a:lnSpc>
              <a:spcBef>
                <a:spcPts val="3600"/>
              </a:spcBef>
              <a:buClr>
                <a:schemeClr val="accent1"/>
              </a:buClr>
              <a:buSzPct val="100000"/>
              <a:buChar char="•"/>
              <a:tabLst/>
              <a:defRPr b="0" spc="-42" sz="4200">
                <a:solidFill>
                  <a:srgbClr val="000000"/>
                </a:solidFill>
              </a:defRPr>
            </a:lvl3pPr>
            <a:lvl4pPr marL="1828800" indent="-457200" defTabSz="825500">
              <a:lnSpc>
                <a:spcPct val="80000"/>
              </a:lnSpc>
              <a:spcBef>
                <a:spcPts val="3600"/>
              </a:spcBef>
              <a:buClr>
                <a:schemeClr val="accent1"/>
              </a:buClr>
              <a:buSzPct val="100000"/>
              <a:buChar char="•"/>
              <a:tabLst/>
              <a:defRPr b="0" spc="-42" sz="4200">
                <a:solidFill>
                  <a:srgbClr val="000000"/>
                </a:solidFill>
              </a:defRPr>
            </a:lvl4pPr>
            <a:lvl5pPr marL="2286000" indent="-457200" defTabSz="825500">
              <a:lnSpc>
                <a:spcPct val="80000"/>
              </a:lnSpc>
              <a:spcBef>
                <a:spcPts val="3600"/>
              </a:spcBef>
              <a:buClr>
                <a:schemeClr val="accent1"/>
              </a:buClr>
              <a:buSzPct val="100000"/>
              <a:buChar char="•"/>
              <a:tabLst/>
              <a:defRPr b="0" spc="-42" sz="4200">
                <a:solidFill>
                  <a:srgbClr val="000000"/>
                </a:solidFill>
              </a:defRPr>
            </a:lvl5pPr>
          </a:lstStyle>
          <a:p>
            <a:pPr/>
            <a:r>
              <a:t>Текст пункта на слайде</a:t>
            </a:r>
          </a:p>
          <a:p>
            <a:pPr lvl="1"/>
            <a:r>
              <a:t/>
            </a:r>
          </a:p>
          <a:p>
            <a:pPr lvl="2"/>
            <a:r>
              <a:t/>
            </a:r>
          </a:p>
          <a:p>
            <a:pPr lvl="3"/>
            <a:r>
              <a:t/>
            </a:r>
          </a:p>
          <a:p>
            <a:pPr lvl="4"/>
            <a:r>
              <a:t/>
            </a:r>
          </a:p>
        </p:txBody>
      </p:sp>
      <p:sp>
        <p:nvSpPr>
          <p:cNvPr id="64" name="Номер слайда"/>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Заголовок, пункты и фото">
    <p:bg>
      <p:bgPr>
        <a:solidFill>
          <a:srgbClr val="FFFFFF"/>
        </a:solidFill>
      </p:bgPr>
    </p:bg>
    <p:spTree>
      <p:nvGrpSpPr>
        <p:cNvPr id="1" name=""/>
        <p:cNvGrpSpPr/>
        <p:nvPr/>
      </p:nvGrpSpPr>
      <p:grpSpPr>
        <a:xfrm>
          <a:off x="0" y="0"/>
          <a:ext cx="0" cy="0"/>
          <a:chOff x="0" y="0"/>
          <a:chExt cx="0" cy="0"/>
        </a:xfrm>
      </p:grpSpPr>
      <p:sp>
        <p:nvSpPr>
          <p:cNvPr id="71" name="Подзаголовок слайда"/>
          <p:cNvSpPr txBox="1"/>
          <p:nvPr>
            <p:ph type="body" sz="quarter" idx="21" hasCustomPrompt="1"/>
          </p:nvPr>
        </p:nvSpPr>
        <p:spPr>
          <a:xfrm>
            <a:off x="13157200" y="1852248"/>
            <a:ext cx="10256838" cy="1310641"/>
          </a:xfrm>
          <a:prstGeom prst="rect">
            <a:avLst/>
          </a:prstGeom>
        </p:spPr>
        <p:txBody>
          <a:bodyPr anchor="ctr"/>
          <a:lstStyle>
            <a:lvl1pPr defTabSz="808990">
              <a:lnSpc>
                <a:spcPct val="80000"/>
              </a:lnSpc>
              <a:tabLst/>
              <a:defRPr b="0" spc="-78" sz="7840">
                <a:solidFill>
                  <a:schemeClr val="accent1"/>
                </a:solidFill>
              </a:defRPr>
            </a:lvl1pPr>
          </a:lstStyle>
          <a:p>
            <a:pPr/>
            <a:r>
              <a:t>Подзаголовок слайда</a:t>
            </a:r>
          </a:p>
        </p:txBody>
      </p:sp>
      <p:sp>
        <p:nvSpPr>
          <p:cNvPr id="72" name="683033896_1440x1778.jpg"/>
          <p:cNvSpPr/>
          <p:nvPr>
            <p:ph type="pic" idx="22"/>
          </p:nvPr>
        </p:nvSpPr>
        <p:spPr>
          <a:xfrm>
            <a:off x="0" y="-671784"/>
            <a:ext cx="12196747" cy="15059595"/>
          </a:xfrm>
          <a:prstGeom prst="rect">
            <a:avLst/>
          </a:prstGeom>
        </p:spPr>
        <p:txBody>
          <a:bodyPr lIns="91439" tIns="45719" rIns="91439" bIns="45719">
            <a:noAutofit/>
          </a:bodyPr>
          <a:lstStyle/>
          <a:p>
            <a:pPr/>
          </a:p>
        </p:txBody>
      </p:sp>
      <p:sp>
        <p:nvSpPr>
          <p:cNvPr id="73" name="Линия"/>
          <p:cNvSpPr/>
          <p:nvPr/>
        </p:nvSpPr>
        <p:spPr>
          <a:xfrm>
            <a:off x="635000" y="12192000"/>
            <a:ext cx="23114000" cy="0"/>
          </a:xfrm>
          <a:prstGeom prst="line">
            <a:avLst/>
          </a:prstGeom>
          <a:ln w="38100">
            <a:solidFill>
              <a:schemeClr val="accent4"/>
            </a:solidFill>
            <a:miter lim="400000"/>
          </a:ln>
        </p:spPr>
        <p:txBody>
          <a:bodyPr lIns="50800" tIns="50800" rIns="50800" bIns="50800" anchor="ctr"/>
          <a:lstStyle/>
          <a:p>
            <a:pPr>
              <a:spcBef>
                <a:spcPts val="0"/>
              </a:spcBef>
              <a:tabLst/>
              <a:defRPr cap="all" spc="156">
                <a:solidFill>
                  <a:srgbClr val="FFFFFF"/>
                </a:solidFill>
                <a:latin typeface="DIN Condensed Bold"/>
                <a:ea typeface="DIN Condensed Bold"/>
                <a:cs typeface="DIN Condensed Bold"/>
                <a:sym typeface="DIN Condensed Bold"/>
              </a:defRPr>
            </a:pPr>
          </a:p>
        </p:txBody>
      </p:sp>
      <p:sp>
        <p:nvSpPr>
          <p:cNvPr id="74" name="Линия"/>
          <p:cNvSpPr/>
          <p:nvPr/>
        </p:nvSpPr>
        <p:spPr>
          <a:xfrm>
            <a:off x="639142" y="692907"/>
            <a:ext cx="23114001" cy="1"/>
          </a:xfrm>
          <a:prstGeom prst="line">
            <a:avLst/>
          </a:prstGeom>
          <a:ln w="114300">
            <a:solidFill>
              <a:schemeClr val="accent4"/>
            </a:solidFill>
            <a:miter lim="400000"/>
          </a:ln>
        </p:spPr>
        <p:txBody>
          <a:bodyPr lIns="0" tIns="0" rIns="0" bIns="0" anchor="ctr"/>
          <a:lstStyle/>
          <a:p>
            <a:pPr>
              <a:spcBef>
                <a:spcPts val="0"/>
              </a:spcBef>
              <a:tabLst/>
              <a:defRPr cap="all" spc="156">
                <a:solidFill>
                  <a:srgbClr val="FFFFFF"/>
                </a:solidFill>
                <a:latin typeface="DIN Condensed Bold"/>
                <a:ea typeface="DIN Condensed Bold"/>
                <a:cs typeface="DIN Condensed Bold"/>
                <a:sym typeface="DIN Condensed Bold"/>
              </a:defRPr>
            </a:pPr>
          </a:p>
        </p:txBody>
      </p:sp>
      <p:sp>
        <p:nvSpPr>
          <p:cNvPr id="75" name="Заголовок слайда"/>
          <p:cNvSpPr txBox="1"/>
          <p:nvPr>
            <p:ph type="title" hasCustomPrompt="1"/>
          </p:nvPr>
        </p:nvSpPr>
        <p:spPr>
          <a:xfrm>
            <a:off x="13157200" y="864810"/>
            <a:ext cx="10256838" cy="1308101"/>
          </a:xfrm>
          <a:prstGeom prst="rect">
            <a:avLst/>
          </a:prstGeom>
        </p:spPr>
        <p:txBody>
          <a:bodyPr anchor="b"/>
          <a:lstStyle>
            <a:lvl1pPr>
              <a:defRPr b="1" spc="0">
                <a:solidFill>
                  <a:schemeClr val="accent1"/>
                </a:solidFill>
              </a:defRPr>
            </a:lvl1pPr>
          </a:lstStyle>
          <a:p>
            <a:pPr/>
            <a:r>
              <a:t>Заголовок слайда </a:t>
            </a:r>
          </a:p>
        </p:txBody>
      </p:sp>
      <p:sp>
        <p:nvSpPr>
          <p:cNvPr id="76" name="Уровень текста 1…"/>
          <p:cNvSpPr txBox="1"/>
          <p:nvPr>
            <p:ph type="body" sz="half" idx="1" hasCustomPrompt="1"/>
          </p:nvPr>
        </p:nvSpPr>
        <p:spPr>
          <a:xfrm>
            <a:off x="13157200" y="3904441"/>
            <a:ext cx="10256838" cy="7303309"/>
          </a:xfrm>
          <a:prstGeom prst="rect">
            <a:avLst/>
          </a:prstGeom>
        </p:spPr>
        <p:txBody>
          <a:bodyPr/>
          <a:lstStyle>
            <a:lvl1pPr marL="457200" indent="-457200" defTabSz="825500">
              <a:lnSpc>
                <a:spcPct val="80000"/>
              </a:lnSpc>
              <a:spcBef>
                <a:spcPts val="3600"/>
              </a:spcBef>
              <a:buClr>
                <a:schemeClr val="accent1"/>
              </a:buClr>
              <a:buSzPct val="100000"/>
              <a:buChar char="•"/>
              <a:tabLst/>
              <a:defRPr b="0" spc="-42" sz="4200">
                <a:solidFill>
                  <a:srgbClr val="000000"/>
                </a:solidFill>
              </a:defRPr>
            </a:lvl1pPr>
            <a:lvl2pPr marL="914400" indent="-457200" defTabSz="825500">
              <a:lnSpc>
                <a:spcPct val="80000"/>
              </a:lnSpc>
              <a:spcBef>
                <a:spcPts val="3600"/>
              </a:spcBef>
              <a:buClr>
                <a:schemeClr val="accent1"/>
              </a:buClr>
              <a:buSzPct val="100000"/>
              <a:buChar char="•"/>
              <a:tabLst/>
              <a:defRPr b="0" spc="-42" sz="4200">
                <a:solidFill>
                  <a:srgbClr val="000000"/>
                </a:solidFill>
              </a:defRPr>
            </a:lvl2pPr>
            <a:lvl3pPr marL="1371600" indent="-457200" defTabSz="825500">
              <a:lnSpc>
                <a:spcPct val="80000"/>
              </a:lnSpc>
              <a:spcBef>
                <a:spcPts val="3600"/>
              </a:spcBef>
              <a:buClr>
                <a:schemeClr val="accent1"/>
              </a:buClr>
              <a:buSzPct val="100000"/>
              <a:buChar char="•"/>
              <a:tabLst/>
              <a:defRPr b="0" spc="-42" sz="4200">
                <a:solidFill>
                  <a:srgbClr val="000000"/>
                </a:solidFill>
              </a:defRPr>
            </a:lvl3pPr>
            <a:lvl4pPr marL="1828800" indent="-457200" defTabSz="825500">
              <a:lnSpc>
                <a:spcPct val="80000"/>
              </a:lnSpc>
              <a:spcBef>
                <a:spcPts val="3600"/>
              </a:spcBef>
              <a:buClr>
                <a:schemeClr val="accent1"/>
              </a:buClr>
              <a:buSzPct val="100000"/>
              <a:buChar char="•"/>
              <a:tabLst/>
              <a:defRPr b="0" spc="-42" sz="4200">
                <a:solidFill>
                  <a:srgbClr val="000000"/>
                </a:solidFill>
              </a:defRPr>
            </a:lvl4pPr>
            <a:lvl5pPr marL="2286000" indent="-457200" defTabSz="825500">
              <a:lnSpc>
                <a:spcPct val="80000"/>
              </a:lnSpc>
              <a:spcBef>
                <a:spcPts val="3600"/>
              </a:spcBef>
              <a:buClr>
                <a:schemeClr val="accent1"/>
              </a:buClr>
              <a:buSzPct val="100000"/>
              <a:buChar char="•"/>
              <a:tabLst/>
              <a:defRPr b="0" spc="-42" sz="4200">
                <a:solidFill>
                  <a:srgbClr val="000000"/>
                </a:solidFill>
              </a:defRPr>
            </a:lvl5pPr>
          </a:lstStyle>
          <a:p>
            <a:pPr/>
            <a:r>
              <a:t>Текст пункта на слайде</a:t>
            </a:r>
          </a:p>
          <a:p>
            <a:pPr lvl="1"/>
            <a:r>
              <a:t/>
            </a:r>
          </a:p>
          <a:p>
            <a:pPr lvl="2"/>
            <a:r>
              <a:t/>
            </a:r>
          </a:p>
          <a:p>
            <a:pPr lvl="3"/>
            <a:r>
              <a:t/>
            </a:r>
          </a:p>
          <a:p>
            <a:pPr lvl="4"/>
            <a:r>
              <a:t/>
            </a:r>
          </a:p>
        </p:txBody>
      </p:sp>
      <p:sp>
        <p:nvSpPr>
          <p:cNvPr id="77" name="Номер слайда"/>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Раздел">
    <p:bg>
      <p:bgPr>
        <a:solidFill>
          <a:schemeClr val="accent3">
            <a:hueOff val="513816"/>
            <a:satOff val="9467"/>
            <a:lumOff val="17481"/>
          </a:schemeClr>
        </a:solidFill>
      </p:bgPr>
    </p:bg>
    <p:spTree>
      <p:nvGrpSpPr>
        <p:cNvPr id="1" name=""/>
        <p:cNvGrpSpPr/>
        <p:nvPr/>
      </p:nvGrpSpPr>
      <p:grpSpPr>
        <a:xfrm>
          <a:off x="0" y="0"/>
          <a:ext cx="0" cy="0"/>
          <a:chOff x="0" y="0"/>
          <a:chExt cx="0" cy="0"/>
        </a:xfrm>
      </p:grpSpPr>
      <p:sp>
        <p:nvSpPr>
          <p:cNvPr id="84" name="Линия"/>
          <p:cNvSpPr/>
          <p:nvPr/>
        </p:nvSpPr>
        <p:spPr>
          <a:xfrm>
            <a:off x="635000" y="12192000"/>
            <a:ext cx="23114000" cy="0"/>
          </a:xfrm>
          <a:prstGeom prst="line">
            <a:avLst/>
          </a:prstGeom>
          <a:ln w="38100">
            <a:solidFill>
              <a:schemeClr val="accent1"/>
            </a:solidFill>
            <a:miter lim="400000"/>
          </a:ln>
        </p:spPr>
        <p:txBody>
          <a:bodyPr lIns="0" tIns="0" rIns="0" bIns="0" anchor="ctr"/>
          <a:lstStyle/>
          <a:p>
            <a:pPr>
              <a:spcBef>
                <a:spcPts val="0"/>
              </a:spcBef>
              <a:tabLst/>
              <a:defRPr cap="all" spc="156">
                <a:solidFill>
                  <a:srgbClr val="FFFFFF"/>
                </a:solidFill>
                <a:latin typeface="DIN Condensed Bold"/>
                <a:ea typeface="DIN Condensed Bold"/>
                <a:cs typeface="DIN Condensed Bold"/>
                <a:sym typeface="DIN Condensed Bold"/>
              </a:defRPr>
            </a:pPr>
          </a:p>
        </p:txBody>
      </p:sp>
      <p:sp>
        <p:nvSpPr>
          <p:cNvPr id="85" name="Линия"/>
          <p:cNvSpPr/>
          <p:nvPr/>
        </p:nvSpPr>
        <p:spPr>
          <a:xfrm>
            <a:off x="635000" y="9443335"/>
            <a:ext cx="23114000" cy="1"/>
          </a:xfrm>
          <a:prstGeom prst="line">
            <a:avLst/>
          </a:prstGeom>
          <a:ln w="114300">
            <a:solidFill>
              <a:schemeClr val="accent1"/>
            </a:solidFill>
            <a:miter lim="400000"/>
          </a:ln>
        </p:spPr>
        <p:txBody>
          <a:bodyPr lIns="0" tIns="0" rIns="0" bIns="0" anchor="ctr"/>
          <a:lstStyle/>
          <a:p>
            <a:pPr>
              <a:spcBef>
                <a:spcPts val="0"/>
              </a:spcBef>
              <a:tabLst/>
              <a:defRPr cap="all" spc="156">
                <a:solidFill>
                  <a:srgbClr val="FFFFFF"/>
                </a:solidFill>
                <a:latin typeface="DIN Condensed Bold"/>
                <a:ea typeface="DIN Condensed Bold"/>
                <a:cs typeface="DIN Condensed Bold"/>
                <a:sym typeface="DIN Condensed Bold"/>
              </a:defRPr>
            </a:pPr>
          </a:p>
        </p:txBody>
      </p:sp>
      <p:sp>
        <p:nvSpPr>
          <p:cNvPr id="86" name="Заголовок раздела"/>
          <p:cNvSpPr txBox="1"/>
          <p:nvPr>
            <p:ph type="title" hasCustomPrompt="1"/>
          </p:nvPr>
        </p:nvSpPr>
        <p:spPr>
          <a:xfrm>
            <a:off x="571500" y="9530979"/>
            <a:ext cx="23241000" cy="2019301"/>
          </a:xfrm>
          <a:prstGeom prst="rect">
            <a:avLst/>
          </a:prstGeom>
        </p:spPr>
        <p:txBody>
          <a:bodyPr anchor="b"/>
          <a:lstStyle>
            <a:lvl1pPr>
              <a:lnSpc>
                <a:spcPct val="70000"/>
              </a:lnSpc>
              <a:defRPr b="1" spc="-300" sz="15000">
                <a:solidFill>
                  <a:schemeClr val="accent1"/>
                </a:solidFill>
              </a:defRPr>
            </a:lvl1pPr>
          </a:lstStyle>
          <a:p>
            <a:pPr/>
            <a:r>
              <a:t>Заголовок раздела</a:t>
            </a:r>
          </a:p>
        </p:txBody>
      </p:sp>
      <p:sp>
        <p:nvSpPr>
          <p:cNvPr id="87" name="Номер слайда"/>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Только заголовок">
    <p:bg>
      <p:bgPr>
        <a:solidFill>
          <a:srgbClr val="FFFFFF"/>
        </a:solidFill>
      </p:bgPr>
    </p:bg>
    <p:spTree>
      <p:nvGrpSpPr>
        <p:cNvPr id="1" name=""/>
        <p:cNvGrpSpPr/>
        <p:nvPr/>
      </p:nvGrpSpPr>
      <p:grpSpPr>
        <a:xfrm>
          <a:off x="0" y="0"/>
          <a:ext cx="0" cy="0"/>
          <a:chOff x="0" y="0"/>
          <a:chExt cx="0" cy="0"/>
        </a:xfrm>
      </p:grpSpPr>
      <p:sp>
        <p:nvSpPr>
          <p:cNvPr id="94" name="Линия"/>
          <p:cNvSpPr/>
          <p:nvPr/>
        </p:nvSpPr>
        <p:spPr>
          <a:xfrm>
            <a:off x="635000" y="12192000"/>
            <a:ext cx="23114000" cy="0"/>
          </a:xfrm>
          <a:prstGeom prst="line">
            <a:avLst/>
          </a:prstGeom>
          <a:ln w="38100">
            <a:solidFill>
              <a:schemeClr val="accent4"/>
            </a:solidFill>
            <a:miter lim="400000"/>
          </a:ln>
        </p:spPr>
        <p:txBody>
          <a:bodyPr lIns="50800" tIns="50800" rIns="50800" bIns="50800" anchor="ctr"/>
          <a:lstStyle/>
          <a:p>
            <a:pPr>
              <a:spcBef>
                <a:spcPts val="0"/>
              </a:spcBef>
              <a:tabLst/>
              <a:defRPr cap="all" spc="156">
                <a:solidFill>
                  <a:srgbClr val="FFFFFF"/>
                </a:solidFill>
                <a:latin typeface="DIN Condensed Bold"/>
                <a:ea typeface="DIN Condensed Bold"/>
                <a:cs typeface="DIN Condensed Bold"/>
                <a:sym typeface="DIN Condensed Bold"/>
              </a:defRPr>
            </a:pPr>
          </a:p>
        </p:txBody>
      </p:sp>
      <p:sp>
        <p:nvSpPr>
          <p:cNvPr id="95" name="Линия"/>
          <p:cNvSpPr/>
          <p:nvPr/>
        </p:nvSpPr>
        <p:spPr>
          <a:xfrm>
            <a:off x="639142" y="692907"/>
            <a:ext cx="23114001" cy="1"/>
          </a:xfrm>
          <a:prstGeom prst="line">
            <a:avLst/>
          </a:prstGeom>
          <a:ln w="114300">
            <a:solidFill>
              <a:schemeClr val="accent4"/>
            </a:solidFill>
            <a:miter lim="400000"/>
          </a:ln>
        </p:spPr>
        <p:txBody>
          <a:bodyPr lIns="0" tIns="0" rIns="0" bIns="0" anchor="ctr"/>
          <a:lstStyle/>
          <a:p>
            <a:pPr>
              <a:spcBef>
                <a:spcPts val="0"/>
              </a:spcBef>
              <a:tabLst/>
              <a:defRPr cap="all" spc="156">
                <a:solidFill>
                  <a:srgbClr val="FFFFFF"/>
                </a:solidFill>
                <a:latin typeface="DIN Condensed Bold"/>
                <a:ea typeface="DIN Condensed Bold"/>
                <a:cs typeface="DIN Condensed Bold"/>
                <a:sym typeface="DIN Condensed Bold"/>
              </a:defRPr>
            </a:pPr>
          </a:p>
        </p:txBody>
      </p:sp>
      <p:sp>
        <p:nvSpPr>
          <p:cNvPr id="96" name="Заголовок слайда"/>
          <p:cNvSpPr txBox="1"/>
          <p:nvPr>
            <p:ph type="title" hasCustomPrompt="1"/>
          </p:nvPr>
        </p:nvSpPr>
        <p:spPr>
          <a:xfrm>
            <a:off x="571500" y="715982"/>
            <a:ext cx="23241000" cy="1951018"/>
          </a:xfrm>
          <a:prstGeom prst="rect">
            <a:avLst/>
          </a:prstGeom>
        </p:spPr>
        <p:txBody>
          <a:bodyPr/>
          <a:lstStyle>
            <a:lvl1pPr>
              <a:lnSpc>
                <a:spcPct val="60000"/>
              </a:lnSpc>
              <a:defRPr b="1" spc="-239" sz="12000">
                <a:solidFill>
                  <a:schemeClr val="accent1"/>
                </a:solidFill>
              </a:defRPr>
            </a:lvl1pPr>
          </a:lstStyle>
          <a:p>
            <a:pPr/>
            <a:r>
              <a:t>Заголовок слайда </a:t>
            </a:r>
          </a:p>
        </p:txBody>
      </p:sp>
      <p:sp>
        <p:nvSpPr>
          <p:cNvPr id="97" name="Номер слайда"/>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Повестка дня">
    <p:spTree>
      <p:nvGrpSpPr>
        <p:cNvPr id="1" name=""/>
        <p:cNvGrpSpPr/>
        <p:nvPr/>
      </p:nvGrpSpPr>
      <p:grpSpPr>
        <a:xfrm>
          <a:off x="0" y="0"/>
          <a:ext cx="0" cy="0"/>
          <a:chOff x="0" y="0"/>
          <a:chExt cx="0" cy="0"/>
        </a:xfrm>
      </p:grpSpPr>
      <p:sp>
        <p:nvSpPr>
          <p:cNvPr id="104" name="Заголовок повестки дня"/>
          <p:cNvSpPr txBox="1"/>
          <p:nvPr>
            <p:ph type="title" hasCustomPrompt="1"/>
          </p:nvPr>
        </p:nvSpPr>
        <p:spPr>
          <a:prstGeom prst="rect">
            <a:avLst/>
          </a:prstGeom>
        </p:spPr>
        <p:txBody>
          <a:bodyPr/>
          <a:lstStyle/>
          <a:p>
            <a:pPr/>
            <a:r>
              <a:t>Заголовок повестки дня</a:t>
            </a:r>
          </a:p>
        </p:txBody>
      </p:sp>
      <p:sp>
        <p:nvSpPr>
          <p:cNvPr id="105" name="Уровень текста 1…"/>
          <p:cNvSpPr txBox="1"/>
          <p:nvPr>
            <p:ph type="body" idx="1" hasCustomPrompt="1"/>
          </p:nvPr>
        </p:nvSpPr>
        <p:spPr>
          <a:prstGeom prst="rect">
            <a:avLst/>
          </a:prstGeom>
        </p:spPr>
        <p:txBody>
          <a:bodyPr/>
          <a:lstStyle/>
          <a:p>
            <a:pPr/>
            <a:r>
              <a:t>Темы повестки дня</a:t>
            </a:r>
          </a:p>
          <a:p>
            <a:pPr lvl="1"/>
            <a:r>
              <a:t/>
            </a:r>
          </a:p>
          <a:p>
            <a:pPr lvl="2"/>
            <a:r>
              <a:t/>
            </a:r>
          </a:p>
          <a:p>
            <a:pPr lvl="3"/>
            <a:r>
              <a:t/>
            </a:r>
          </a:p>
          <a:p>
            <a:pPr lvl="4"/>
            <a:r>
              <a:t/>
            </a:r>
          </a:p>
        </p:txBody>
      </p:sp>
      <p:sp>
        <p:nvSpPr>
          <p:cNvPr id="106"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chemeClr val="accent1">
            <a:hueOff val="-42304"/>
            <a:satOff val="23749"/>
            <a:lumOff val="-45745"/>
          </a:schemeClr>
        </a:solidFill>
      </p:bgPr>
    </p:bg>
    <p:spTree>
      <p:nvGrpSpPr>
        <p:cNvPr id="1" name=""/>
        <p:cNvGrpSpPr/>
        <p:nvPr/>
      </p:nvGrpSpPr>
      <p:grpSpPr>
        <a:xfrm>
          <a:off x="0" y="0"/>
          <a:ext cx="0" cy="0"/>
          <a:chOff x="0" y="0"/>
          <a:chExt cx="0" cy="0"/>
        </a:xfrm>
      </p:grpSpPr>
      <p:sp>
        <p:nvSpPr>
          <p:cNvPr id="2" name="Заголовок повестки дня"/>
          <p:cNvSpPr txBox="1"/>
          <p:nvPr>
            <p:ph type="title" hasCustomPrompt="1"/>
          </p:nvPr>
        </p:nvSpPr>
        <p:spPr>
          <a:xfrm>
            <a:off x="575641" y="881082"/>
            <a:ext cx="23241001" cy="195101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Заголовок повестки дня</a:t>
            </a:r>
          </a:p>
        </p:txBody>
      </p:sp>
      <p:sp>
        <p:nvSpPr>
          <p:cNvPr id="3" name="Линия"/>
          <p:cNvSpPr/>
          <p:nvPr/>
        </p:nvSpPr>
        <p:spPr>
          <a:xfrm>
            <a:off x="639142" y="692907"/>
            <a:ext cx="23114001" cy="1"/>
          </a:xfrm>
          <a:prstGeom prst="line">
            <a:avLst/>
          </a:prstGeom>
          <a:ln w="114300">
            <a:solidFill>
              <a:schemeClr val="accent4"/>
            </a:solidFill>
            <a:miter lim="400000"/>
          </a:ln>
        </p:spPr>
        <p:txBody>
          <a:bodyPr lIns="0" tIns="0" rIns="0" bIns="0" anchor="ctr"/>
          <a:lstStyle/>
          <a:p>
            <a:pPr>
              <a:spcBef>
                <a:spcPts val="0"/>
              </a:spcBef>
              <a:tabLst/>
              <a:defRPr cap="all" spc="156">
                <a:solidFill>
                  <a:srgbClr val="FFFFFF"/>
                </a:solidFill>
                <a:latin typeface="DIN Condensed Bold"/>
                <a:ea typeface="DIN Condensed Bold"/>
                <a:cs typeface="DIN Condensed Bold"/>
                <a:sym typeface="DIN Condensed Bold"/>
              </a:defRPr>
            </a:pPr>
          </a:p>
        </p:txBody>
      </p:sp>
      <p:sp>
        <p:nvSpPr>
          <p:cNvPr id="4" name="Уровень текста 1…"/>
          <p:cNvSpPr txBox="1"/>
          <p:nvPr>
            <p:ph type="body" idx="1" hasCustomPrompt="1"/>
          </p:nvPr>
        </p:nvSpPr>
        <p:spPr>
          <a:xfrm>
            <a:off x="575641" y="3276600"/>
            <a:ext cx="23241001" cy="987067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Темы повестки дня</a:t>
            </a:r>
          </a:p>
          <a:p>
            <a:pPr lvl="1"/>
            <a:r>
              <a:t/>
            </a:r>
          </a:p>
          <a:p>
            <a:pPr lvl="2"/>
            <a:r>
              <a:t/>
            </a:r>
          </a:p>
          <a:p>
            <a:pPr lvl="3"/>
            <a:r>
              <a:t/>
            </a:r>
          </a:p>
          <a:p>
            <a:pPr lvl="4"/>
            <a:r>
              <a:t/>
            </a:r>
          </a:p>
        </p:txBody>
      </p:sp>
      <p:sp>
        <p:nvSpPr>
          <p:cNvPr id="5" name="Номер слайда"/>
          <p:cNvSpPr txBox="1"/>
          <p:nvPr>
            <p:ph type="sldNum" sz="quarter" idx="2"/>
          </p:nvPr>
        </p:nvSpPr>
        <p:spPr>
          <a:xfrm>
            <a:off x="23417275" y="12361162"/>
            <a:ext cx="385980" cy="462282"/>
          </a:xfrm>
          <a:prstGeom prst="rect">
            <a:avLst/>
          </a:prstGeom>
          <a:ln w="12700">
            <a:miter lim="400000"/>
          </a:ln>
        </p:spPr>
        <p:txBody>
          <a:bodyPr wrap="none" lIns="50800" tIns="50800" rIns="50800" bIns="50800" anchor="b">
            <a:spAutoFit/>
          </a:bodyPr>
          <a:lstStyle>
            <a:lvl1pPr algn="r" defTabSz="825500">
              <a:spcBef>
                <a:spcPts val="0"/>
              </a:spcBef>
              <a:tabLst/>
              <a:defRPr spc="28" sz="2800">
                <a:solidFill>
                  <a:srgbClr val="FFFFFF"/>
                </a:solidFill>
                <a:latin typeface="DIN Condensed Bold"/>
                <a:ea typeface="DIN Condensed Bold"/>
                <a:cs typeface="DIN Condensed Bold"/>
                <a:sym typeface="DIN Condensed Bold"/>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l" defTabSz="825500" rtl="0" latinLnBrk="0">
        <a:lnSpc>
          <a:spcPct val="80000"/>
        </a:lnSpc>
        <a:spcBef>
          <a:spcPts val="0"/>
        </a:spcBef>
        <a:spcAft>
          <a:spcPts val="0"/>
        </a:spcAft>
        <a:buClrTx/>
        <a:buSzTx/>
        <a:buFontTx/>
        <a:buNone/>
        <a:tabLst/>
        <a:defRPr b="0" baseline="0" cap="none" i="0" spc="-79" strike="noStrike" sz="8000" u="none">
          <a:solidFill>
            <a:schemeClr val="accent4"/>
          </a:solidFill>
          <a:uFillTx/>
          <a:latin typeface="+mn-lt"/>
          <a:ea typeface="+mn-ea"/>
          <a:cs typeface="+mn-cs"/>
          <a:sym typeface="Helvetica Neue"/>
        </a:defRPr>
      </a:lvl1pPr>
      <a:lvl2pPr marL="0" marR="0" indent="457200" algn="l" defTabSz="825500" rtl="0" latinLnBrk="0">
        <a:lnSpc>
          <a:spcPct val="80000"/>
        </a:lnSpc>
        <a:spcBef>
          <a:spcPts val="0"/>
        </a:spcBef>
        <a:spcAft>
          <a:spcPts val="0"/>
        </a:spcAft>
        <a:buClrTx/>
        <a:buSzTx/>
        <a:buFontTx/>
        <a:buNone/>
        <a:tabLst/>
        <a:defRPr b="0" baseline="0" cap="none" i="0" spc="-79" strike="noStrike" sz="8000" u="none">
          <a:solidFill>
            <a:schemeClr val="accent4"/>
          </a:solidFill>
          <a:uFillTx/>
          <a:latin typeface="+mn-lt"/>
          <a:ea typeface="+mn-ea"/>
          <a:cs typeface="+mn-cs"/>
          <a:sym typeface="Helvetica Neue"/>
        </a:defRPr>
      </a:lvl2pPr>
      <a:lvl3pPr marL="0" marR="0" indent="914400" algn="l" defTabSz="825500" rtl="0" latinLnBrk="0">
        <a:lnSpc>
          <a:spcPct val="80000"/>
        </a:lnSpc>
        <a:spcBef>
          <a:spcPts val="0"/>
        </a:spcBef>
        <a:spcAft>
          <a:spcPts val="0"/>
        </a:spcAft>
        <a:buClrTx/>
        <a:buSzTx/>
        <a:buFontTx/>
        <a:buNone/>
        <a:tabLst/>
        <a:defRPr b="0" baseline="0" cap="none" i="0" spc="-79" strike="noStrike" sz="8000" u="none">
          <a:solidFill>
            <a:schemeClr val="accent4"/>
          </a:solidFill>
          <a:uFillTx/>
          <a:latin typeface="+mn-lt"/>
          <a:ea typeface="+mn-ea"/>
          <a:cs typeface="+mn-cs"/>
          <a:sym typeface="Helvetica Neue"/>
        </a:defRPr>
      </a:lvl3pPr>
      <a:lvl4pPr marL="0" marR="0" indent="1371600" algn="l" defTabSz="825500" rtl="0" latinLnBrk="0">
        <a:lnSpc>
          <a:spcPct val="80000"/>
        </a:lnSpc>
        <a:spcBef>
          <a:spcPts val="0"/>
        </a:spcBef>
        <a:spcAft>
          <a:spcPts val="0"/>
        </a:spcAft>
        <a:buClrTx/>
        <a:buSzTx/>
        <a:buFontTx/>
        <a:buNone/>
        <a:tabLst/>
        <a:defRPr b="0" baseline="0" cap="none" i="0" spc="-79" strike="noStrike" sz="8000" u="none">
          <a:solidFill>
            <a:schemeClr val="accent4"/>
          </a:solidFill>
          <a:uFillTx/>
          <a:latin typeface="+mn-lt"/>
          <a:ea typeface="+mn-ea"/>
          <a:cs typeface="+mn-cs"/>
          <a:sym typeface="Helvetica Neue"/>
        </a:defRPr>
      </a:lvl4pPr>
      <a:lvl5pPr marL="0" marR="0" indent="1828800" algn="l" defTabSz="825500" rtl="0" latinLnBrk="0">
        <a:lnSpc>
          <a:spcPct val="80000"/>
        </a:lnSpc>
        <a:spcBef>
          <a:spcPts val="0"/>
        </a:spcBef>
        <a:spcAft>
          <a:spcPts val="0"/>
        </a:spcAft>
        <a:buClrTx/>
        <a:buSzTx/>
        <a:buFontTx/>
        <a:buNone/>
        <a:tabLst/>
        <a:defRPr b="0" baseline="0" cap="none" i="0" spc="-79" strike="noStrike" sz="8000" u="none">
          <a:solidFill>
            <a:schemeClr val="accent4"/>
          </a:solidFill>
          <a:uFillTx/>
          <a:latin typeface="+mn-lt"/>
          <a:ea typeface="+mn-ea"/>
          <a:cs typeface="+mn-cs"/>
          <a:sym typeface="Helvetica Neue"/>
        </a:defRPr>
      </a:lvl5pPr>
      <a:lvl6pPr marL="0" marR="0" indent="2286000" algn="l" defTabSz="825500" rtl="0" latinLnBrk="0">
        <a:lnSpc>
          <a:spcPct val="80000"/>
        </a:lnSpc>
        <a:spcBef>
          <a:spcPts val="0"/>
        </a:spcBef>
        <a:spcAft>
          <a:spcPts val="0"/>
        </a:spcAft>
        <a:buClrTx/>
        <a:buSzTx/>
        <a:buFontTx/>
        <a:buNone/>
        <a:tabLst/>
        <a:defRPr b="0" baseline="0" cap="none" i="0" spc="-79" strike="noStrike" sz="8000" u="none">
          <a:solidFill>
            <a:schemeClr val="accent4"/>
          </a:solidFill>
          <a:uFillTx/>
          <a:latin typeface="+mn-lt"/>
          <a:ea typeface="+mn-ea"/>
          <a:cs typeface="+mn-cs"/>
          <a:sym typeface="Helvetica Neue"/>
        </a:defRPr>
      </a:lvl6pPr>
      <a:lvl7pPr marL="0" marR="0" indent="2743200" algn="l" defTabSz="825500" rtl="0" latinLnBrk="0">
        <a:lnSpc>
          <a:spcPct val="80000"/>
        </a:lnSpc>
        <a:spcBef>
          <a:spcPts val="0"/>
        </a:spcBef>
        <a:spcAft>
          <a:spcPts val="0"/>
        </a:spcAft>
        <a:buClrTx/>
        <a:buSzTx/>
        <a:buFontTx/>
        <a:buNone/>
        <a:tabLst/>
        <a:defRPr b="0" baseline="0" cap="none" i="0" spc="-79" strike="noStrike" sz="8000" u="none">
          <a:solidFill>
            <a:schemeClr val="accent4"/>
          </a:solidFill>
          <a:uFillTx/>
          <a:latin typeface="+mn-lt"/>
          <a:ea typeface="+mn-ea"/>
          <a:cs typeface="+mn-cs"/>
          <a:sym typeface="Helvetica Neue"/>
        </a:defRPr>
      </a:lvl7pPr>
      <a:lvl8pPr marL="0" marR="0" indent="3200400" algn="l" defTabSz="825500" rtl="0" latinLnBrk="0">
        <a:lnSpc>
          <a:spcPct val="80000"/>
        </a:lnSpc>
        <a:spcBef>
          <a:spcPts val="0"/>
        </a:spcBef>
        <a:spcAft>
          <a:spcPts val="0"/>
        </a:spcAft>
        <a:buClrTx/>
        <a:buSzTx/>
        <a:buFontTx/>
        <a:buNone/>
        <a:tabLst/>
        <a:defRPr b="0" baseline="0" cap="none" i="0" spc="-79" strike="noStrike" sz="8000" u="none">
          <a:solidFill>
            <a:schemeClr val="accent4"/>
          </a:solidFill>
          <a:uFillTx/>
          <a:latin typeface="+mn-lt"/>
          <a:ea typeface="+mn-ea"/>
          <a:cs typeface="+mn-cs"/>
          <a:sym typeface="Helvetica Neue"/>
        </a:defRPr>
      </a:lvl8pPr>
      <a:lvl9pPr marL="0" marR="0" indent="3657600" algn="l" defTabSz="825500" rtl="0" latinLnBrk="0">
        <a:lnSpc>
          <a:spcPct val="80000"/>
        </a:lnSpc>
        <a:spcBef>
          <a:spcPts val="0"/>
        </a:spcBef>
        <a:spcAft>
          <a:spcPts val="0"/>
        </a:spcAft>
        <a:buClrTx/>
        <a:buSzTx/>
        <a:buFontTx/>
        <a:buNone/>
        <a:tabLst/>
        <a:defRPr b="0" baseline="0" cap="none" i="0" spc="-79" strike="noStrike" sz="8000" u="none">
          <a:solidFill>
            <a:schemeClr val="accent4"/>
          </a:solidFill>
          <a:uFillTx/>
          <a:latin typeface="+mn-lt"/>
          <a:ea typeface="+mn-ea"/>
          <a:cs typeface="+mn-cs"/>
          <a:sym typeface="Helvetica Neue"/>
        </a:defRPr>
      </a:lvl9pPr>
    </p:titleStyle>
    <p:bodyStyle>
      <a:lvl1pPr marL="0" marR="0" indent="0" algn="l" defTabSz="469900" rtl="0" latinLnBrk="0">
        <a:lnSpc>
          <a:spcPct val="120000"/>
        </a:lnSpc>
        <a:spcBef>
          <a:spcPts val="0"/>
        </a:spcBef>
        <a:spcAft>
          <a:spcPts val="0"/>
        </a:spcAft>
        <a:buClrTx/>
        <a:buSzTx/>
        <a:buFontTx/>
        <a:buNone/>
        <a:tabLst>
          <a:tab pos="469900" algn="l"/>
        </a:tabLst>
        <a:defRPr b="1" baseline="0" cap="none" i="0" spc="0" strike="noStrike" sz="8000" u="none">
          <a:solidFill>
            <a:srgbClr val="C3CCB0"/>
          </a:solidFill>
          <a:uFillTx/>
          <a:latin typeface="+mn-lt"/>
          <a:ea typeface="+mn-ea"/>
          <a:cs typeface="+mn-cs"/>
          <a:sym typeface="Helvetica Neue"/>
        </a:defRPr>
      </a:lvl1pPr>
      <a:lvl2pPr marL="0" marR="0" indent="457200" algn="l" defTabSz="469900" rtl="0" latinLnBrk="0">
        <a:lnSpc>
          <a:spcPct val="120000"/>
        </a:lnSpc>
        <a:spcBef>
          <a:spcPts val="0"/>
        </a:spcBef>
        <a:spcAft>
          <a:spcPts val="0"/>
        </a:spcAft>
        <a:buClrTx/>
        <a:buSzTx/>
        <a:buFontTx/>
        <a:buNone/>
        <a:tabLst>
          <a:tab pos="469900" algn="l"/>
        </a:tabLst>
        <a:defRPr b="1" baseline="0" cap="none" i="0" spc="0" strike="noStrike" sz="8000" u="none">
          <a:solidFill>
            <a:srgbClr val="C3CCB0"/>
          </a:solidFill>
          <a:uFillTx/>
          <a:latin typeface="+mn-lt"/>
          <a:ea typeface="+mn-ea"/>
          <a:cs typeface="+mn-cs"/>
          <a:sym typeface="Helvetica Neue"/>
        </a:defRPr>
      </a:lvl2pPr>
      <a:lvl3pPr marL="0" marR="0" indent="914400" algn="l" defTabSz="469900" rtl="0" latinLnBrk="0">
        <a:lnSpc>
          <a:spcPct val="120000"/>
        </a:lnSpc>
        <a:spcBef>
          <a:spcPts val="0"/>
        </a:spcBef>
        <a:spcAft>
          <a:spcPts val="0"/>
        </a:spcAft>
        <a:buClrTx/>
        <a:buSzTx/>
        <a:buFontTx/>
        <a:buNone/>
        <a:tabLst>
          <a:tab pos="469900" algn="l"/>
        </a:tabLst>
        <a:defRPr b="1" baseline="0" cap="none" i="0" spc="0" strike="noStrike" sz="8000" u="none">
          <a:solidFill>
            <a:srgbClr val="C3CCB0"/>
          </a:solidFill>
          <a:uFillTx/>
          <a:latin typeface="+mn-lt"/>
          <a:ea typeface="+mn-ea"/>
          <a:cs typeface="+mn-cs"/>
          <a:sym typeface="Helvetica Neue"/>
        </a:defRPr>
      </a:lvl3pPr>
      <a:lvl4pPr marL="0" marR="0" indent="1371600" algn="l" defTabSz="469900" rtl="0" latinLnBrk="0">
        <a:lnSpc>
          <a:spcPct val="120000"/>
        </a:lnSpc>
        <a:spcBef>
          <a:spcPts val="0"/>
        </a:spcBef>
        <a:spcAft>
          <a:spcPts val="0"/>
        </a:spcAft>
        <a:buClrTx/>
        <a:buSzTx/>
        <a:buFontTx/>
        <a:buNone/>
        <a:tabLst>
          <a:tab pos="469900" algn="l"/>
        </a:tabLst>
        <a:defRPr b="1" baseline="0" cap="none" i="0" spc="0" strike="noStrike" sz="8000" u="none">
          <a:solidFill>
            <a:srgbClr val="C3CCB0"/>
          </a:solidFill>
          <a:uFillTx/>
          <a:latin typeface="+mn-lt"/>
          <a:ea typeface="+mn-ea"/>
          <a:cs typeface="+mn-cs"/>
          <a:sym typeface="Helvetica Neue"/>
        </a:defRPr>
      </a:lvl4pPr>
      <a:lvl5pPr marL="0" marR="0" indent="1828800" algn="l" defTabSz="469900" rtl="0" latinLnBrk="0">
        <a:lnSpc>
          <a:spcPct val="120000"/>
        </a:lnSpc>
        <a:spcBef>
          <a:spcPts val="0"/>
        </a:spcBef>
        <a:spcAft>
          <a:spcPts val="0"/>
        </a:spcAft>
        <a:buClrTx/>
        <a:buSzTx/>
        <a:buFontTx/>
        <a:buNone/>
        <a:tabLst>
          <a:tab pos="469900" algn="l"/>
        </a:tabLst>
        <a:defRPr b="1" baseline="0" cap="none" i="0" spc="0" strike="noStrike" sz="8000" u="none">
          <a:solidFill>
            <a:srgbClr val="C3CCB0"/>
          </a:solidFill>
          <a:uFillTx/>
          <a:latin typeface="+mn-lt"/>
          <a:ea typeface="+mn-ea"/>
          <a:cs typeface="+mn-cs"/>
          <a:sym typeface="Helvetica Neue"/>
        </a:defRPr>
      </a:lvl5pPr>
      <a:lvl6pPr marL="0" marR="0" indent="2286000" algn="l" defTabSz="469900" rtl="0" latinLnBrk="0">
        <a:lnSpc>
          <a:spcPct val="120000"/>
        </a:lnSpc>
        <a:spcBef>
          <a:spcPts val="0"/>
        </a:spcBef>
        <a:spcAft>
          <a:spcPts val="0"/>
        </a:spcAft>
        <a:buClrTx/>
        <a:buSzTx/>
        <a:buFontTx/>
        <a:buNone/>
        <a:tabLst>
          <a:tab pos="469900" algn="l"/>
        </a:tabLst>
        <a:defRPr b="1" baseline="0" cap="none" i="0" spc="0" strike="noStrike" sz="8000" u="none">
          <a:solidFill>
            <a:srgbClr val="C3CCB0"/>
          </a:solidFill>
          <a:uFillTx/>
          <a:latin typeface="+mn-lt"/>
          <a:ea typeface="+mn-ea"/>
          <a:cs typeface="+mn-cs"/>
          <a:sym typeface="Helvetica Neue"/>
        </a:defRPr>
      </a:lvl6pPr>
      <a:lvl7pPr marL="0" marR="0" indent="2743200" algn="l" defTabSz="469900" rtl="0" latinLnBrk="0">
        <a:lnSpc>
          <a:spcPct val="120000"/>
        </a:lnSpc>
        <a:spcBef>
          <a:spcPts val="0"/>
        </a:spcBef>
        <a:spcAft>
          <a:spcPts val="0"/>
        </a:spcAft>
        <a:buClrTx/>
        <a:buSzTx/>
        <a:buFontTx/>
        <a:buNone/>
        <a:tabLst>
          <a:tab pos="469900" algn="l"/>
        </a:tabLst>
        <a:defRPr b="1" baseline="0" cap="none" i="0" spc="0" strike="noStrike" sz="8000" u="none">
          <a:solidFill>
            <a:srgbClr val="C3CCB0"/>
          </a:solidFill>
          <a:uFillTx/>
          <a:latin typeface="+mn-lt"/>
          <a:ea typeface="+mn-ea"/>
          <a:cs typeface="+mn-cs"/>
          <a:sym typeface="Helvetica Neue"/>
        </a:defRPr>
      </a:lvl7pPr>
      <a:lvl8pPr marL="0" marR="0" indent="3200400" algn="l" defTabSz="469900" rtl="0" latinLnBrk="0">
        <a:lnSpc>
          <a:spcPct val="120000"/>
        </a:lnSpc>
        <a:spcBef>
          <a:spcPts val="0"/>
        </a:spcBef>
        <a:spcAft>
          <a:spcPts val="0"/>
        </a:spcAft>
        <a:buClrTx/>
        <a:buSzTx/>
        <a:buFontTx/>
        <a:buNone/>
        <a:tabLst>
          <a:tab pos="469900" algn="l"/>
        </a:tabLst>
        <a:defRPr b="1" baseline="0" cap="none" i="0" spc="0" strike="noStrike" sz="8000" u="none">
          <a:solidFill>
            <a:srgbClr val="C3CCB0"/>
          </a:solidFill>
          <a:uFillTx/>
          <a:latin typeface="+mn-lt"/>
          <a:ea typeface="+mn-ea"/>
          <a:cs typeface="+mn-cs"/>
          <a:sym typeface="Helvetica Neue"/>
        </a:defRPr>
      </a:lvl8pPr>
      <a:lvl9pPr marL="0" marR="0" indent="3657600" algn="l" defTabSz="469900" rtl="0" latinLnBrk="0">
        <a:lnSpc>
          <a:spcPct val="120000"/>
        </a:lnSpc>
        <a:spcBef>
          <a:spcPts val="0"/>
        </a:spcBef>
        <a:spcAft>
          <a:spcPts val="0"/>
        </a:spcAft>
        <a:buClrTx/>
        <a:buSzTx/>
        <a:buFontTx/>
        <a:buNone/>
        <a:tabLst>
          <a:tab pos="469900" algn="l"/>
        </a:tabLst>
        <a:defRPr b="1" baseline="0" cap="none" i="0" spc="0" strike="noStrike" sz="8000" u="none">
          <a:solidFill>
            <a:srgbClr val="C3CCB0"/>
          </a:solidFill>
          <a:uFillTx/>
          <a:latin typeface="+mn-lt"/>
          <a:ea typeface="+mn-ea"/>
          <a:cs typeface="+mn-cs"/>
          <a:sym typeface="Helvetica Neue"/>
        </a:defRPr>
      </a:lvl9pPr>
    </p:bodyStyle>
    <p:otherStyle>
      <a:lvl1pPr marL="0" marR="0" indent="0" algn="r" defTabSz="825500" rtl="0" latinLnBrk="0">
        <a:lnSpc>
          <a:spcPct val="100000"/>
        </a:lnSpc>
        <a:spcBef>
          <a:spcPts val="0"/>
        </a:spcBef>
        <a:spcAft>
          <a:spcPts val="0"/>
        </a:spcAft>
        <a:buClrTx/>
        <a:buSzTx/>
        <a:buFontTx/>
        <a:buNone/>
        <a:tabLst/>
        <a:defRPr b="0" baseline="0" cap="none" i="0" spc="28" strike="noStrike" sz="2800" u="none">
          <a:solidFill>
            <a:schemeClr val="tx1"/>
          </a:solidFill>
          <a:uFillTx/>
          <a:latin typeface="+mn-lt"/>
          <a:ea typeface="+mn-ea"/>
          <a:cs typeface="+mn-cs"/>
          <a:sym typeface="DIN Condensed Bold"/>
        </a:defRPr>
      </a:lvl1pPr>
      <a:lvl2pPr marL="0" marR="0" indent="457200" algn="r" defTabSz="825500" rtl="0" latinLnBrk="0">
        <a:lnSpc>
          <a:spcPct val="100000"/>
        </a:lnSpc>
        <a:spcBef>
          <a:spcPts val="0"/>
        </a:spcBef>
        <a:spcAft>
          <a:spcPts val="0"/>
        </a:spcAft>
        <a:buClrTx/>
        <a:buSzTx/>
        <a:buFontTx/>
        <a:buNone/>
        <a:tabLst/>
        <a:defRPr b="0" baseline="0" cap="none" i="0" spc="28" strike="noStrike" sz="2800" u="none">
          <a:solidFill>
            <a:schemeClr val="tx1"/>
          </a:solidFill>
          <a:uFillTx/>
          <a:latin typeface="+mn-lt"/>
          <a:ea typeface="+mn-ea"/>
          <a:cs typeface="+mn-cs"/>
          <a:sym typeface="DIN Condensed Bold"/>
        </a:defRPr>
      </a:lvl2pPr>
      <a:lvl3pPr marL="0" marR="0" indent="914400" algn="r" defTabSz="825500" rtl="0" latinLnBrk="0">
        <a:lnSpc>
          <a:spcPct val="100000"/>
        </a:lnSpc>
        <a:spcBef>
          <a:spcPts val="0"/>
        </a:spcBef>
        <a:spcAft>
          <a:spcPts val="0"/>
        </a:spcAft>
        <a:buClrTx/>
        <a:buSzTx/>
        <a:buFontTx/>
        <a:buNone/>
        <a:tabLst/>
        <a:defRPr b="0" baseline="0" cap="none" i="0" spc="28" strike="noStrike" sz="2800" u="none">
          <a:solidFill>
            <a:schemeClr val="tx1"/>
          </a:solidFill>
          <a:uFillTx/>
          <a:latin typeface="+mn-lt"/>
          <a:ea typeface="+mn-ea"/>
          <a:cs typeface="+mn-cs"/>
          <a:sym typeface="DIN Condensed Bold"/>
        </a:defRPr>
      </a:lvl3pPr>
      <a:lvl4pPr marL="0" marR="0" indent="1371600" algn="r" defTabSz="825500" rtl="0" latinLnBrk="0">
        <a:lnSpc>
          <a:spcPct val="100000"/>
        </a:lnSpc>
        <a:spcBef>
          <a:spcPts val="0"/>
        </a:spcBef>
        <a:spcAft>
          <a:spcPts val="0"/>
        </a:spcAft>
        <a:buClrTx/>
        <a:buSzTx/>
        <a:buFontTx/>
        <a:buNone/>
        <a:tabLst/>
        <a:defRPr b="0" baseline="0" cap="none" i="0" spc="28" strike="noStrike" sz="2800" u="none">
          <a:solidFill>
            <a:schemeClr val="tx1"/>
          </a:solidFill>
          <a:uFillTx/>
          <a:latin typeface="+mn-lt"/>
          <a:ea typeface="+mn-ea"/>
          <a:cs typeface="+mn-cs"/>
          <a:sym typeface="DIN Condensed Bold"/>
        </a:defRPr>
      </a:lvl4pPr>
      <a:lvl5pPr marL="0" marR="0" indent="1828800" algn="r" defTabSz="825500" rtl="0" latinLnBrk="0">
        <a:lnSpc>
          <a:spcPct val="100000"/>
        </a:lnSpc>
        <a:spcBef>
          <a:spcPts val="0"/>
        </a:spcBef>
        <a:spcAft>
          <a:spcPts val="0"/>
        </a:spcAft>
        <a:buClrTx/>
        <a:buSzTx/>
        <a:buFontTx/>
        <a:buNone/>
        <a:tabLst/>
        <a:defRPr b="0" baseline="0" cap="none" i="0" spc="28" strike="noStrike" sz="2800" u="none">
          <a:solidFill>
            <a:schemeClr val="tx1"/>
          </a:solidFill>
          <a:uFillTx/>
          <a:latin typeface="+mn-lt"/>
          <a:ea typeface="+mn-ea"/>
          <a:cs typeface="+mn-cs"/>
          <a:sym typeface="DIN Condensed Bold"/>
        </a:defRPr>
      </a:lvl5pPr>
      <a:lvl6pPr marL="0" marR="0" indent="2286000" algn="r" defTabSz="825500" rtl="0" latinLnBrk="0">
        <a:lnSpc>
          <a:spcPct val="100000"/>
        </a:lnSpc>
        <a:spcBef>
          <a:spcPts val="0"/>
        </a:spcBef>
        <a:spcAft>
          <a:spcPts val="0"/>
        </a:spcAft>
        <a:buClrTx/>
        <a:buSzTx/>
        <a:buFontTx/>
        <a:buNone/>
        <a:tabLst/>
        <a:defRPr b="0" baseline="0" cap="none" i="0" spc="28" strike="noStrike" sz="2800" u="none">
          <a:solidFill>
            <a:schemeClr val="tx1"/>
          </a:solidFill>
          <a:uFillTx/>
          <a:latin typeface="+mn-lt"/>
          <a:ea typeface="+mn-ea"/>
          <a:cs typeface="+mn-cs"/>
          <a:sym typeface="DIN Condensed Bold"/>
        </a:defRPr>
      </a:lvl6pPr>
      <a:lvl7pPr marL="0" marR="0" indent="2743200" algn="r" defTabSz="825500" rtl="0" latinLnBrk="0">
        <a:lnSpc>
          <a:spcPct val="100000"/>
        </a:lnSpc>
        <a:spcBef>
          <a:spcPts val="0"/>
        </a:spcBef>
        <a:spcAft>
          <a:spcPts val="0"/>
        </a:spcAft>
        <a:buClrTx/>
        <a:buSzTx/>
        <a:buFontTx/>
        <a:buNone/>
        <a:tabLst/>
        <a:defRPr b="0" baseline="0" cap="none" i="0" spc="28" strike="noStrike" sz="2800" u="none">
          <a:solidFill>
            <a:schemeClr val="tx1"/>
          </a:solidFill>
          <a:uFillTx/>
          <a:latin typeface="+mn-lt"/>
          <a:ea typeface="+mn-ea"/>
          <a:cs typeface="+mn-cs"/>
          <a:sym typeface="DIN Condensed Bold"/>
        </a:defRPr>
      </a:lvl7pPr>
      <a:lvl8pPr marL="0" marR="0" indent="3200400" algn="r" defTabSz="825500" rtl="0" latinLnBrk="0">
        <a:lnSpc>
          <a:spcPct val="100000"/>
        </a:lnSpc>
        <a:spcBef>
          <a:spcPts val="0"/>
        </a:spcBef>
        <a:spcAft>
          <a:spcPts val="0"/>
        </a:spcAft>
        <a:buClrTx/>
        <a:buSzTx/>
        <a:buFontTx/>
        <a:buNone/>
        <a:tabLst/>
        <a:defRPr b="0" baseline="0" cap="none" i="0" spc="28" strike="noStrike" sz="2800" u="none">
          <a:solidFill>
            <a:schemeClr val="tx1"/>
          </a:solidFill>
          <a:uFillTx/>
          <a:latin typeface="+mn-lt"/>
          <a:ea typeface="+mn-ea"/>
          <a:cs typeface="+mn-cs"/>
          <a:sym typeface="DIN Condensed Bold"/>
        </a:defRPr>
      </a:lvl8pPr>
      <a:lvl9pPr marL="0" marR="0" indent="3657600" algn="r" defTabSz="825500" rtl="0" latinLnBrk="0">
        <a:lnSpc>
          <a:spcPct val="100000"/>
        </a:lnSpc>
        <a:spcBef>
          <a:spcPts val="0"/>
        </a:spcBef>
        <a:spcAft>
          <a:spcPts val="0"/>
        </a:spcAft>
        <a:buClrTx/>
        <a:buSzTx/>
        <a:buFontTx/>
        <a:buNone/>
        <a:tabLst/>
        <a:defRPr b="0" baseline="0" cap="none" i="0" spc="28" strike="noStrike" sz="2800" u="none">
          <a:solidFill>
            <a:schemeClr val="tx1"/>
          </a:solidFill>
          <a:uFillTx/>
          <a:latin typeface="+mn-lt"/>
          <a:ea typeface="+mn-ea"/>
          <a:cs typeface="+mn-cs"/>
          <a:sym typeface="DIN Condensed Bold"/>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tif"/></Relationships>

</file>

<file path=ppt/slides/_rels/slide2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tif"/></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2" name="Изображение" descr="Изображение"/>
          <p:cNvPicPr>
            <a:picLocks noChangeAspect="1"/>
          </p:cNvPicPr>
          <p:nvPr>
            <p:ph type="pic" idx="21"/>
          </p:nvPr>
        </p:nvPicPr>
        <p:blipFill>
          <a:blip r:embed="rId2">
            <a:extLst/>
          </a:blip>
          <a:srcRect l="0" t="22106" r="14704" b="123"/>
          <a:stretch>
            <a:fillRect/>
          </a:stretch>
        </p:blipFill>
        <p:spPr>
          <a:xfrm>
            <a:off x="0" y="0"/>
            <a:ext cx="24384000" cy="13716000"/>
          </a:xfrm>
          <a:prstGeom prst="rect">
            <a:avLst/>
          </a:prstGeom>
        </p:spPr>
      </p:pic>
      <p:sp>
        <p:nvSpPr>
          <p:cNvPr id="173" name="Әл-Фараби Университеті             Фундаментальды медицина кафедрасы             Анатомия және физиология                 Сейдинова Айгерім"/>
          <p:cNvSpPr txBox="1"/>
          <p:nvPr>
            <p:ph type="body" idx="22"/>
          </p:nvPr>
        </p:nvSpPr>
        <p:spPr>
          <a:prstGeom prst="rect">
            <a:avLst/>
          </a:prstGeom>
          <a:extLst>
            <a:ext uri="{C572A759-6A51-4108-AA02-DFA0A04FC94B}">
              <ma14:wrappingTextBoxFlag xmlns:ma14="http://schemas.microsoft.com/office/mac/drawingml/2011/main" val="1"/>
            </a:ext>
          </a:extLst>
        </p:spPr>
        <p:txBody>
          <a:bodyPr/>
          <a:lstStyle>
            <a:lvl1pPr algn="ctr" defTabSz="457200">
              <a:defRPr b="1" cap="none" spc="0" sz="2400">
                <a:solidFill>
                  <a:schemeClr val="accent4">
                    <a:hueOff val="272893"/>
                    <a:satOff val="6167"/>
                    <a:lumOff val="21491"/>
                  </a:schemeClr>
                </a:solidFill>
                <a:latin typeface="Times Roman"/>
                <a:ea typeface="Times Roman"/>
                <a:cs typeface="Times Roman"/>
                <a:sym typeface="Times Roman"/>
              </a:defRPr>
            </a:lvl1pPr>
          </a:lstStyle>
          <a:p>
            <a:pPr/>
            <a:r>
              <a:t>Әл-Фараби Университеті             Фундаментальды медицина кафедрасы             Анатомия және физиология                 Сейдинова Айгерім</a:t>
            </a:r>
          </a:p>
        </p:txBody>
      </p:sp>
      <p:sp>
        <p:nvSpPr>
          <p:cNvPr id="174" name="Эйкозаноидтар және басқа сигнал беретін молекулалар"/>
          <p:cNvSpPr txBox="1"/>
          <p:nvPr>
            <p:ph type="body" sz="quarter" idx="1"/>
          </p:nvPr>
        </p:nvSpPr>
        <p:spPr>
          <a:prstGeom prst="rect">
            <a:avLst/>
          </a:prstGeom>
        </p:spPr>
        <p:txBody>
          <a:bodyPr/>
          <a:lstStyle>
            <a:lvl1pPr defTabSz="457200">
              <a:lnSpc>
                <a:spcPct val="100000"/>
              </a:lnSpc>
              <a:defRPr b="1" spc="0" sz="6400">
                <a:solidFill>
                  <a:schemeClr val="accent4">
                    <a:hueOff val="272893"/>
                    <a:satOff val="6167"/>
                    <a:lumOff val="21491"/>
                  </a:schemeClr>
                </a:solidFill>
                <a:latin typeface="Times Roman"/>
                <a:ea typeface="Times Roman"/>
                <a:cs typeface="Times Roman"/>
                <a:sym typeface="Times Roman"/>
              </a:defRPr>
            </a:lvl1pPr>
          </a:lstStyle>
          <a:p>
            <a:pPr/>
            <a:r>
              <a:t>Эйкозаноидтар және басқа сигнал беретін молекулалар</a:t>
            </a:r>
          </a:p>
        </p:txBody>
      </p:sp>
      <p:sp>
        <p:nvSpPr>
          <p:cNvPr id="175" name="Линия"/>
          <p:cNvSpPr/>
          <p:nvPr/>
        </p:nvSpPr>
        <p:spPr>
          <a:xfrm>
            <a:off x="635000" y="12192000"/>
            <a:ext cx="23114000" cy="0"/>
          </a:xfrm>
          <a:prstGeom prst="line">
            <a:avLst/>
          </a:prstGeom>
          <a:ln w="38100">
            <a:solidFill>
              <a:schemeClr val="accent4"/>
            </a:solidFill>
            <a:miter lim="400000"/>
          </a:ln>
        </p:spPr>
        <p:txBody>
          <a:bodyPr lIns="0" tIns="0" rIns="0" bIns="0" anchor="ctr"/>
          <a:lstStyle/>
          <a:p>
            <a:pPr>
              <a:spcBef>
                <a:spcPts val="0"/>
              </a:spcBef>
              <a:tabLst/>
              <a:defRPr cap="all" spc="156">
                <a:solidFill>
                  <a:srgbClr val="FFFFFF"/>
                </a:solidFill>
                <a:latin typeface="DIN Condensed Bold"/>
                <a:ea typeface="DIN Condensed Bold"/>
                <a:cs typeface="DIN Condensed Bold"/>
                <a:sym typeface="DIN Condensed Bold"/>
              </a:defRPr>
            </a:pPr>
          </a:p>
        </p:txBody>
      </p:sp>
      <p:sp>
        <p:nvSpPr>
          <p:cNvPr id="176" name="Линия"/>
          <p:cNvSpPr/>
          <p:nvPr/>
        </p:nvSpPr>
        <p:spPr>
          <a:xfrm>
            <a:off x="635000" y="9443335"/>
            <a:ext cx="23114000" cy="63502"/>
          </a:xfrm>
          <a:prstGeom prst="line">
            <a:avLst/>
          </a:prstGeom>
          <a:ln w="114300">
            <a:solidFill>
              <a:schemeClr val="accent4"/>
            </a:solidFill>
            <a:miter lim="400000"/>
          </a:ln>
        </p:spPr>
        <p:txBody>
          <a:bodyPr lIns="0" tIns="0" rIns="0" bIns="0" anchor="ctr"/>
          <a:lstStyle/>
          <a:p>
            <a:pPr>
              <a:spcBef>
                <a:spcPts val="0"/>
              </a:spcBef>
              <a:tabLst/>
              <a:defRPr cap="all" spc="156">
                <a:solidFill>
                  <a:srgbClr val="FFFFFF"/>
                </a:solidFill>
                <a:latin typeface="DIN Condensed Bold"/>
                <a:ea typeface="DIN Condensed Bold"/>
                <a:cs typeface="DIN Condensed Bold"/>
                <a:sym typeface="DIN Condensed Bold"/>
              </a:defRPr>
            </a:pPr>
          </a:p>
        </p:txBody>
      </p:sp>
      <p:sp>
        <p:nvSpPr>
          <p:cNvPr id="177" name="Стресс және бейімделу"/>
          <p:cNvSpPr txBox="1"/>
          <p:nvPr>
            <p:ph type="title"/>
          </p:nvPr>
        </p:nvSpPr>
        <p:spPr>
          <a:prstGeom prst="rect">
            <a:avLst/>
          </a:prstGeom>
        </p:spPr>
        <p:txBody>
          <a:bodyPr/>
          <a:lstStyle/>
          <a:p>
            <a:pPr/>
            <a:r>
              <a:t>Стресс және бейімделу</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Бірнеше сағаттан кейін гликогеннің қоры таусылады, жүйке жүйесі глюкозаны талап ете береді.…"/>
          <p:cNvSpPr txBox="1"/>
          <p:nvPr>
            <p:ph type="body" idx="1"/>
          </p:nvPr>
        </p:nvSpPr>
        <p:spPr>
          <a:xfrm>
            <a:off x="571500" y="2099978"/>
            <a:ext cx="23241000" cy="10310031"/>
          </a:xfrm>
          <a:prstGeom prst="rect">
            <a:avLst/>
          </a:prstGeom>
        </p:spPr>
        <p:txBody>
          <a:bodyPr/>
          <a:lstStyle/>
          <a:p>
            <a:pPr marL="333756" indent="-231775" defTabSz="333756">
              <a:lnSpc>
                <a:spcPct val="100000"/>
              </a:lnSpc>
              <a:spcBef>
                <a:spcPts val="0"/>
              </a:spcBef>
              <a:buFont typeface="Times Roman"/>
              <a:defRPr spc="0" sz="4453">
                <a:latin typeface="Times Roman"/>
                <a:ea typeface="Times Roman"/>
                <a:cs typeface="Times Roman"/>
                <a:sym typeface="Times Roman"/>
              </a:defRPr>
            </a:pPr>
            <a:r>
              <a:t>Бірнеше сағаттан кейін </a:t>
            </a:r>
            <a:r>
              <a:rPr b="1" i="1" u="sng"/>
              <a:t>гликогеннің</a:t>
            </a:r>
            <a:r>
              <a:rPr i="1"/>
              <a:t> </a:t>
            </a:r>
            <a:r>
              <a:t>қоры таусылады, жүйке жүйесі глюкозаны талап ете береді.</a:t>
            </a:r>
          </a:p>
          <a:p>
            <a:pPr marL="333756" indent="-231775" defTabSz="333756">
              <a:lnSpc>
                <a:spcPct val="100000"/>
              </a:lnSpc>
              <a:spcBef>
                <a:spcPts val="0"/>
              </a:spcBef>
              <a:buFont typeface="Times Roman"/>
              <a:defRPr spc="0" sz="4453">
                <a:latin typeface="Times Roman"/>
                <a:ea typeface="Times Roman"/>
                <a:cs typeface="Times Roman"/>
                <a:sym typeface="Times Roman"/>
              </a:defRPr>
            </a:pPr>
            <a:r>
              <a:t>Егер гликоген жоғалғанға дейін стресстік жағдай шешілмесе, онда организм бірінші кезекте </a:t>
            </a:r>
            <a:r>
              <a:rPr i="1"/>
              <a:t>метаболизм үшін баламалы отынмен</a:t>
            </a:r>
            <a:r>
              <a:t> қамтамасыз ету болып табылатын </a:t>
            </a:r>
            <a:r>
              <a:rPr b="1"/>
              <a:t>қарсылық сатысына</a:t>
            </a:r>
            <a:r>
              <a:t> шығады .</a:t>
            </a:r>
          </a:p>
          <a:p>
            <a:pPr marL="333756" indent="-231775" defTabSz="333756">
              <a:lnSpc>
                <a:spcPct val="100000"/>
              </a:lnSpc>
              <a:spcBef>
                <a:spcPts val="0"/>
              </a:spcBef>
              <a:buFont typeface="Times Roman"/>
              <a:defRPr spc="0" sz="4453">
                <a:latin typeface="Times Roman"/>
                <a:ea typeface="Times Roman"/>
                <a:cs typeface="Times Roman"/>
                <a:sym typeface="Times Roman"/>
              </a:defRPr>
            </a:pPr>
            <a:r>
              <a:t>Бұл сатыда </a:t>
            </a:r>
            <a:r>
              <a:rPr b="1" i="1"/>
              <a:t>кортизол</a:t>
            </a:r>
            <a:r>
              <a:t> басым болады</a:t>
            </a:r>
            <a:r>
              <a:rPr b="1" i="1"/>
              <a:t>.</a:t>
            </a:r>
          </a:p>
          <a:p>
            <a:pPr marL="333756" indent="-231775" defTabSz="333756">
              <a:lnSpc>
                <a:spcPct val="100000"/>
              </a:lnSpc>
              <a:spcBef>
                <a:spcPts val="0"/>
              </a:spcBef>
              <a:buFont typeface="Times Roman"/>
              <a:defRPr i="1" spc="0" sz="4453">
                <a:latin typeface="Times Roman"/>
                <a:ea typeface="Times Roman"/>
                <a:cs typeface="Times Roman"/>
                <a:sym typeface="Times Roman"/>
              </a:defRPr>
            </a:pPr>
            <a:r>
              <a:rPr i="0"/>
              <a:t>Гипоталамус </a:t>
            </a:r>
            <a:r>
              <a:t>кортикотропинді шығаратын гормон (CRH) бөледі</a:t>
            </a:r>
            <a:r>
              <a:rPr i="0"/>
              <a:t>;</a:t>
            </a:r>
            <a:endParaRPr i="0"/>
          </a:p>
          <a:p>
            <a:pPr marL="333756" indent="-231775" defTabSz="333756">
              <a:lnSpc>
                <a:spcPct val="100000"/>
              </a:lnSpc>
              <a:spcBef>
                <a:spcPts val="0"/>
              </a:spcBef>
              <a:buFont typeface="Times Roman"/>
              <a:defRPr i="1" spc="0" sz="4453">
                <a:latin typeface="Times Roman"/>
                <a:ea typeface="Times Roman"/>
                <a:cs typeface="Times Roman"/>
                <a:sym typeface="Times Roman"/>
              </a:defRPr>
            </a:pPr>
            <a:r>
              <a:rPr i="0"/>
              <a:t>гипофиз </a:t>
            </a:r>
            <a:r>
              <a:t>адренокортикотропты гормон (ACTH) бөлу</a:t>
            </a:r>
            <a:r>
              <a:rPr i="0"/>
              <a:t> арқылы жауап береді;</a:t>
            </a:r>
            <a:endParaRPr i="0"/>
          </a:p>
          <a:p>
            <a:pPr marL="333756" indent="-231775" defTabSz="333756">
              <a:lnSpc>
                <a:spcPct val="100000"/>
              </a:lnSpc>
              <a:spcBef>
                <a:spcPts val="0"/>
              </a:spcBef>
              <a:buFont typeface="Times Roman"/>
              <a:defRPr spc="0" sz="4453">
                <a:latin typeface="Times Roman"/>
                <a:ea typeface="Times Roman"/>
                <a:cs typeface="Times Roman"/>
                <a:sym typeface="Times Roman"/>
              </a:defRPr>
            </a:pPr>
            <a:r>
              <a:t>және бұл, өз кезегінде, бүйрек үсті безінің кортексін </a:t>
            </a:r>
            <a:r>
              <a:rPr i="1"/>
              <a:t>кортизол мен басқа глюкокортикоидтарды</a:t>
            </a:r>
            <a:r>
              <a:t> бөлуге ынталандырады</a:t>
            </a:r>
            <a:r>
              <a:rPr i="1"/>
              <a:t>.</a:t>
            </a:r>
          </a:p>
          <a:p>
            <a:pPr marL="333756" indent="-231775" defTabSz="333756">
              <a:lnSpc>
                <a:spcPct val="100000"/>
              </a:lnSpc>
              <a:spcBef>
                <a:spcPts val="0"/>
              </a:spcBef>
              <a:buFont typeface="Times Roman"/>
              <a:defRPr spc="0" sz="4453">
                <a:latin typeface="Times Roman"/>
                <a:ea typeface="Times Roman"/>
                <a:cs typeface="Times Roman"/>
                <a:sym typeface="Times Roman"/>
              </a:defRPr>
            </a:pPr>
            <a:r>
              <a:rPr i="1"/>
              <a:t>Кортизол май мен ақуыздың глицерин, май қышқылдары және амин қышқылдарына</a:t>
            </a:r>
            <a:r>
              <a:t> бөлінуіне ықпал етеді, бауырды глюконеогенез үшін шикізатпен қамтамасыз етеді.</a:t>
            </a:r>
          </a:p>
          <a:p>
            <a:pPr marL="333756" indent="-231775" defTabSz="333756">
              <a:lnSpc>
                <a:spcPct val="100000"/>
              </a:lnSpc>
              <a:spcBef>
                <a:spcPts val="0"/>
              </a:spcBef>
              <a:buFont typeface="Times Roman"/>
              <a:defRPr spc="0" sz="4453">
                <a:latin typeface="Times Roman"/>
                <a:ea typeface="Times Roman"/>
                <a:cs typeface="Times Roman"/>
                <a:sym typeface="Times Roman"/>
              </a:defRPr>
            </a:pPr>
            <a:r>
              <a:t>Кортизол көптеген органдардың глюкозаны қабылдауын тежейді және осылайша глюкозаны үнемдейтін әсерге ие. Ол ақуыз синтезін тежеп, глюконеогенез үшін бос аминқышқылдарын қалдырады.</a:t>
            </a:r>
          </a:p>
        </p:txBody>
      </p:sp>
      <p:sp>
        <p:nvSpPr>
          <p:cNvPr id="200" name="Қарсыласу кезеңі"/>
          <p:cNvSpPr txBox="1"/>
          <p:nvPr>
            <p:ph type="title"/>
          </p:nvPr>
        </p:nvSpPr>
        <p:spPr>
          <a:prstGeom prst="rect">
            <a:avLst/>
          </a:prstGeom>
        </p:spPr>
        <p:txBody>
          <a:bodyPr/>
          <a:lstStyle>
            <a:lvl1pPr defTabSz="457200">
              <a:lnSpc>
                <a:spcPct val="100000"/>
              </a:lnSpc>
              <a:defRPr spc="0" sz="7500">
                <a:solidFill>
                  <a:srgbClr val="000000"/>
                </a:solidFill>
                <a:latin typeface="Times Roman"/>
                <a:ea typeface="Times Roman"/>
                <a:cs typeface="Times Roman"/>
                <a:sym typeface="Times Roman"/>
              </a:defRPr>
            </a:lvl1pPr>
          </a:lstStyle>
          <a:p>
            <a:pPr/>
            <a:r>
              <a:t>Қарсыласу кезеңі</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Шамадан тыс кортизол секрециясы (немесе гидрокортизонды медициналық қолдану) кейбір кері әсер етуі мүмкін:…"/>
          <p:cNvSpPr txBox="1"/>
          <p:nvPr>
            <p:ph type="body" idx="1"/>
          </p:nvPr>
        </p:nvSpPr>
        <p:spPr>
          <a:prstGeom prst="rect">
            <a:avLst/>
          </a:prstGeom>
        </p:spPr>
        <p:txBody>
          <a:bodyPr/>
          <a:lstStyle/>
          <a:p>
            <a:pPr marL="457199" indent="-317499" defTabSz="457200">
              <a:lnSpc>
                <a:spcPct val="100000"/>
              </a:lnSpc>
              <a:spcBef>
                <a:spcPts val="0"/>
              </a:spcBef>
              <a:buFont typeface="Times Roman"/>
              <a:defRPr b="1" spc="0" sz="4900">
                <a:latin typeface="Times Roman"/>
                <a:ea typeface="Times Roman"/>
                <a:cs typeface="Times Roman"/>
                <a:sym typeface="Times Roman"/>
              </a:defRPr>
            </a:pPr>
            <a:r>
              <a:t>Шамадан тыс кортизол секрециясы (немесе гидрокортизонды медициналық қолдану) кейбір кері әсер етуі мүмкін:</a:t>
            </a:r>
            <a:endParaRPr b="0"/>
          </a:p>
          <a:p>
            <a:pPr marL="457199" indent="-317499" defTabSz="457200">
              <a:lnSpc>
                <a:spcPct val="100000"/>
              </a:lnSpc>
              <a:spcBef>
                <a:spcPts val="0"/>
              </a:spcBef>
              <a:buFont typeface="Times Roman"/>
              <a:defRPr spc="0" sz="4900">
                <a:latin typeface="Times Roman"/>
                <a:ea typeface="Times Roman"/>
                <a:cs typeface="Times Roman"/>
                <a:sym typeface="Times Roman"/>
              </a:defRPr>
            </a:pPr>
            <a:r>
              <a:rPr b="1"/>
              <a:t>Кортизол</a:t>
            </a:r>
            <a:r>
              <a:t> жыныстық гормондар - </a:t>
            </a:r>
            <a:r>
              <a:rPr b="1"/>
              <a:t>эстроген, тестостерон және лютеинизирующий</a:t>
            </a:r>
            <a:r>
              <a:t> гормондардың секрециясын </a:t>
            </a:r>
            <a:r>
              <a:rPr b="1"/>
              <a:t>басады ,</a:t>
            </a:r>
            <a:r>
              <a:t> бұл ұрықтану мен жыныстық функцияның бұзылуына әкеледі.</a:t>
            </a:r>
          </a:p>
          <a:p>
            <a:pPr marL="457199" indent="-317499" defTabSz="457200">
              <a:lnSpc>
                <a:spcPct val="100000"/>
              </a:lnSpc>
              <a:spcBef>
                <a:spcPts val="0"/>
              </a:spcBef>
              <a:buFont typeface="Times Roman"/>
              <a:defRPr spc="0" sz="4900">
                <a:latin typeface="Times Roman"/>
                <a:ea typeface="Times Roman"/>
                <a:cs typeface="Times Roman"/>
                <a:sym typeface="Times Roman"/>
              </a:defRPr>
            </a:pPr>
            <a:r>
              <a:t>Кортизол секрециясының ұзақ уақытқа көтерілуі адамның иммунитетін бұзады</a:t>
            </a:r>
          </a:p>
          <a:p>
            <a:pPr marL="457199" indent="-317499" defTabSz="457200">
              <a:lnSpc>
                <a:spcPct val="100000"/>
              </a:lnSpc>
              <a:spcBef>
                <a:spcPts val="0"/>
              </a:spcBef>
              <a:buFont typeface="Times Roman"/>
              <a:defRPr spc="0" sz="4900">
                <a:latin typeface="Times Roman"/>
                <a:ea typeface="Times Roman"/>
                <a:cs typeface="Times Roman"/>
                <a:sym typeface="Times Roman"/>
              </a:defRPr>
            </a:pPr>
            <a:r>
              <a:t>Ол қорғаныш лейкотриендер мен простагландиндердің синтезін </a:t>
            </a:r>
            <a:r>
              <a:rPr b="1"/>
              <a:t>тежейді</a:t>
            </a:r>
            <a:r>
              <a:t> , антиденелердің </a:t>
            </a:r>
            <a:r>
              <a:rPr b="1"/>
              <a:t>түзілуін</a:t>
            </a:r>
            <a:r>
              <a:t> басады және жетілмеген </a:t>
            </a:r>
            <a:r>
              <a:rPr b="1"/>
              <a:t>Т және В жасушаларын</a:t>
            </a:r>
            <a:r>
              <a:t> өлтіреді</a:t>
            </a:r>
          </a:p>
          <a:p>
            <a:pPr marL="457199" indent="-317499" defTabSz="457200">
              <a:lnSpc>
                <a:spcPct val="100000"/>
              </a:lnSpc>
              <a:spcBef>
                <a:spcPts val="0"/>
              </a:spcBef>
              <a:buFont typeface="Times Roman"/>
              <a:defRPr spc="0" sz="4900">
                <a:latin typeface="Times Roman"/>
                <a:ea typeface="Times Roman"/>
                <a:cs typeface="Times Roman"/>
                <a:sym typeface="Times Roman"/>
              </a:defRPr>
            </a:pPr>
            <a:r>
              <a:t>Жаралар нашар жазылады, ал созылмалы стресстегі адам инфекцияларға және қатерлі ісіктердің кейбір түрлеріне тез ұшырайды.</a:t>
            </a:r>
          </a:p>
        </p:txBody>
      </p:sp>
      <p:sp>
        <p:nvSpPr>
          <p:cNvPr id="203" name="Шамадан тыс кортизол секрециясы (немесе гидрокортизонды медициналық қолдану) кейбір кері әсер етуі мүмкін:"/>
          <p:cNvSpPr txBox="1"/>
          <p:nvPr>
            <p:ph type="title"/>
          </p:nvPr>
        </p:nvSpPr>
        <p:spPr>
          <a:prstGeom prst="rect">
            <a:avLst/>
          </a:prstGeom>
        </p:spPr>
        <p:txBody>
          <a:bodyPr/>
          <a:lstStyle>
            <a:lvl1pPr defTabSz="420623">
              <a:lnSpc>
                <a:spcPct val="100000"/>
              </a:lnSpc>
              <a:defRPr spc="0" sz="6164">
                <a:solidFill>
                  <a:srgbClr val="000000"/>
                </a:solidFill>
                <a:latin typeface="Times Roman"/>
                <a:ea typeface="Times Roman"/>
                <a:cs typeface="Times Roman"/>
                <a:sym typeface="Times Roman"/>
              </a:defRPr>
            </a:lvl1pPr>
          </a:lstStyle>
          <a:p>
            <a:pPr/>
            <a:r>
              <a:t>Шамадан тыс кортизол секрециясы (немесе гидрокортизонды медициналық қолдану) кейбір кері әсер етуі мүмкін:</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Сарқылу кезеңі басталады, көбіне тез құлдырау мен өлім байқалады. Май қорлары жойылып, ағза энергияға деген қажеттілігін қанағаттандыру үшін ең алдымен ақуыздың бөлінуіне сүйенеді. Осылайша, бұлшықеттердің біртіндеп босқа кетуі және дененің әлсіреуі байқ"/>
          <p:cNvSpPr txBox="1"/>
          <p:nvPr>
            <p:ph type="body" idx="1"/>
          </p:nvPr>
        </p:nvSpPr>
        <p:spPr>
          <a:xfrm>
            <a:off x="357813" y="2147463"/>
            <a:ext cx="23241001" cy="9830443"/>
          </a:xfrm>
          <a:prstGeom prst="rect">
            <a:avLst/>
          </a:prstGeom>
        </p:spPr>
        <p:txBody>
          <a:bodyPr/>
          <a:lstStyle/>
          <a:p>
            <a:pPr marL="301752" indent="-209550" defTabSz="301752">
              <a:lnSpc>
                <a:spcPct val="100000"/>
              </a:lnSpc>
              <a:spcBef>
                <a:spcPts val="0"/>
              </a:spcBef>
              <a:buFont typeface="Times Roman"/>
              <a:defRPr spc="0" sz="4620">
                <a:latin typeface="Times Roman"/>
                <a:ea typeface="Times Roman"/>
                <a:cs typeface="Times Roman"/>
                <a:sym typeface="Times Roman"/>
              </a:defRPr>
            </a:pPr>
            <a:r>
              <a:t>Сарқылу кезеңі басталады, көбіне тез құлдырау мен өлім байқалады. Май қорлары жойылып, ағза энергияға деген қажеттілігін қанағаттандыру үшін ең алдымен ақуыздың бөлінуіне сүйенеді. Осылайша, бұлшықеттердің біртіндеп босқа кетуі және дененің әлсіреуі байқалады.</a:t>
            </a:r>
          </a:p>
          <a:p>
            <a:pPr marL="301752" indent="-209550" defTabSz="301752">
              <a:lnSpc>
                <a:spcPct val="100000"/>
              </a:lnSpc>
              <a:spcBef>
                <a:spcPts val="0"/>
              </a:spcBef>
              <a:buFont typeface="Times Roman"/>
              <a:defRPr spc="0" sz="4620">
                <a:latin typeface="Times Roman"/>
                <a:ea typeface="Times Roman"/>
                <a:cs typeface="Times Roman"/>
                <a:sym typeface="Times Roman"/>
              </a:defRPr>
            </a:pPr>
            <a:r>
              <a:t>Ұзақ стимуляциядан кейін бүйрек үсті безінің қыртысы глюкокортикоидтарды өндіруді тоқтатуы мүмкін, сондықтан глюкозаның гомеостазын сақтау қиынға соғады.</a:t>
            </a:r>
          </a:p>
          <a:p>
            <a:pPr marL="301752" indent="-209550" defTabSz="301752">
              <a:lnSpc>
                <a:spcPct val="100000"/>
              </a:lnSpc>
              <a:spcBef>
                <a:spcPts val="0"/>
              </a:spcBef>
              <a:buFont typeface="Times Roman"/>
              <a:defRPr spc="0" sz="4620">
                <a:latin typeface="Times Roman"/>
                <a:ea typeface="Times Roman"/>
                <a:cs typeface="Times Roman"/>
                <a:sym typeface="Times Roman"/>
              </a:defRPr>
            </a:pPr>
            <a:r>
              <a:t>Альдостерон кейде судың көп мөлшерде ұсталуына ықпал етіп, гипертония күйін туғызады, ал натрийді сақтаған кезде калий мен сутек иондарының шығарылуын тездетеді.</a:t>
            </a:r>
          </a:p>
          <a:p>
            <a:pPr marL="301752" indent="-209550" defTabSz="301752">
              <a:lnSpc>
                <a:spcPct val="100000"/>
              </a:lnSpc>
              <a:spcBef>
                <a:spcPts val="0"/>
              </a:spcBef>
              <a:buFont typeface="Times Roman"/>
              <a:defRPr spc="0" sz="4620">
                <a:latin typeface="Times Roman"/>
                <a:ea typeface="Times Roman"/>
                <a:cs typeface="Times Roman"/>
                <a:sym typeface="Times Roman"/>
              </a:defRPr>
            </a:pPr>
            <a:r>
              <a:t>Бұл гипокалиемия (қандағы калий жетіспеушілігі) және алкалоз (қанның рН шамадан тыс жоғары) күйін туғызады, нәтижесінде жүйке мен бұлшықет жүйесінің қызметі бұзылады.</a:t>
            </a:r>
          </a:p>
          <a:p>
            <a:pPr marL="301752" indent="-209550" defTabSz="301752">
              <a:lnSpc>
                <a:spcPct val="100000"/>
              </a:lnSpc>
              <a:spcBef>
                <a:spcPts val="0"/>
              </a:spcBef>
              <a:buFont typeface="Times Roman"/>
              <a:defRPr spc="0" sz="4620">
                <a:latin typeface="Times Roman"/>
                <a:ea typeface="Times Roman"/>
                <a:cs typeface="Times Roman"/>
                <a:sym typeface="Times Roman"/>
              </a:defRPr>
            </a:pPr>
            <a:r>
              <a:t>Өлім жиі жүрек жеткіліксіздігі, бүйрек жеткіліксіздігі немесе ауыр инфекциядан туындайды.</a:t>
            </a:r>
          </a:p>
        </p:txBody>
      </p:sp>
      <p:sp>
        <p:nvSpPr>
          <p:cNvPr id="206" name="Сарқылу кезеңі"/>
          <p:cNvSpPr txBox="1"/>
          <p:nvPr>
            <p:ph type="title"/>
          </p:nvPr>
        </p:nvSpPr>
        <p:spPr>
          <a:prstGeom prst="rect">
            <a:avLst/>
          </a:prstGeom>
        </p:spPr>
        <p:txBody>
          <a:bodyPr/>
          <a:lstStyle>
            <a:lvl1pPr defTabSz="457200">
              <a:lnSpc>
                <a:spcPct val="100000"/>
              </a:lnSpc>
              <a:defRPr spc="0" sz="7000">
                <a:solidFill>
                  <a:srgbClr val="000000"/>
                </a:solidFill>
                <a:latin typeface="Times Roman"/>
                <a:ea typeface="Times Roman"/>
                <a:cs typeface="Times Roman"/>
                <a:sym typeface="Times Roman"/>
              </a:defRPr>
            </a:lvl1pPr>
          </a:lstStyle>
          <a:p>
            <a:pPr/>
            <a:r>
              <a:t>Сарқылу кезеңі</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 name="Іріктеу кезеңінен кейін беделді жарыстарда өнер көрсету тәжірибесі бар тыңдаушылар мен би жұптары халықаралық бал билері байқауына жіберілді. Өнер алдында екі топта да адреналин деңгейі өсті, кейбір тыңдаушылар 10 есе артты.…"/>
          <p:cNvSpPr txBox="1"/>
          <p:nvPr>
            <p:ph type="body" idx="1"/>
          </p:nvPr>
        </p:nvSpPr>
        <p:spPr>
          <a:xfrm>
            <a:off x="571500" y="2598301"/>
            <a:ext cx="23241000" cy="9003149"/>
          </a:xfrm>
          <a:prstGeom prst="rect">
            <a:avLst/>
          </a:prstGeom>
        </p:spPr>
        <p:txBody>
          <a:bodyPr/>
          <a:lstStyle/>
          <a:p>
            <a:pPr marL="452627" indent="-314325" defTabSz="452627">
              <a:lnSpc>
                <a:spcPct val="100000"/>
              </a:lnSpc>
              <a:spcBef>
                <a:spcPts val="0"/>
              </a:spcBef>
              <a:buFont typeface="Times Roman"/>
              <a:defRPr spc="0" sz="6930">
                <a:latin typeface="Times Roman"/>
                <a:ea typeface="Times Roman"/>
                <a:cs typeface="Times Roman"/>
                <a:sym typeface="Times Roman"/>
              </a:defRPr>
            </a:pPr>
            <a:r>
              <a:t>Іріктеу кезеңінен кейін беделді жарыстарда өнер көрсету тәжірибесі бар тыңдаушылар мен би жұптары халықаралық бал билері байқауына жіберілді. Өнер алдында екі топта да адреналин деңгейі өсті, кейбір тыңдаушылар 10 есе артты.</a:t>
            </a:r>
          </a:p>
          <a:p>
            <a:pPr marL="452627" indent="-314325" defTabSz="452627">
              <a:lnSpc>
                <a:spcPct val="100000"/>
              </a:lnSpc>
              <a:spcBef>
                <a:spcPts val="0"/>
              </a:spcBef>
              <a:buFont typeface="Times Roman"/>
              <a:defRPr spc="0" sz="6930">
                <a:latin typeface="Times Roman"/>
                <a:ea typeface="Times Roman"/>
                <a:cs typeface="Times Roman"/>
                <a:sym typeface="Times Roman"/>
              </a:defRPr>
            </a:pPr>
            <a:r>
              <a:t>Адреналин мақсатты органдарға қандай физиологиялық және метаболикалық әсер етеді?</a:t>
            </a:r>
          </a:p>
          <a:p>
            <a:pPr marL="452627" indent="-314325" defTabSz="452627">
              <a:lnSpc>
                <a:spcPct val="100000"/>
              </a:lnSpc>
              <a:spcBef>
                <a:spcPts val="0"/>
              </a:spcBef>
              <a:buFont typeface="Times Roman"/>
              <a:defRPr spc="0" sz="6930">
                <a:latin typeface="Times Roman"/>
                <a:ea typeface="Times Roman"/>
                <a:cs typeface="Times Roman"/>
                <a:sym typeface="Times Roman"/>
              </a:defRPr>
            </a:pPr>
            <a:r>
              <a:t>Қандағы адреналин концентрациясының жоғарылауымен глюкоза деңгейі қалай өзгереді?</a:t>
            </a:r>
          </a:p>
        </p:txBody>
      </p:sp>
      <p:sp>
        <p:nvSpPr>
          <p:cNvPr id="209" name="Кейс-стади"/>
          <p:cNvSpPr txBox="1"/>
          <p:nvPr>
            <p:ph type="title"/>
          </p:nvPr>
        </p:nvSpPr>
        <p:spPr>
          <a:prstGeom prst="rect">
            <a:avLst/>
          </a:prstGeom>
        </p:spPr>
        <p:txBody>
          <a:bodyPr/>
          <a:lstStyle/>
          <a:p>
            <a:pPr marL="374904" indent="-260350" defTabSz="374904">
              <a:lnSpc>
                <a:spcPct val="100000"/>
              </a:lnSpc>
              <a:buClr>
                <a:schemeClr val="accent1"/>
              </a:buClr>
              <a:buSzPct val="100000"/>
              <a:buFont typeface="Times Roman"/>
              <a:buChar char="•"/>
              <a:defRPr b="0" spc="0" sz="6150">
                <a:solidFill>
                  <a:srgbClr val="000000"/>
                </a:solidFill>
                <a:latin typeface="Times Roman"/>
                <a:ea typeface="Times Roman"/>
                <a:cs typeface="Times Roman"/>
                <a:sym typeface="Times Roman"/>
              </a:defRPr>
            </a:pPr>
          </a:p>
          <a:p>
            <a:pPr defTabSz="374904">
              <a:lnSpc>
                <a:spcPct val="100000"/>
              </a:lnSpc>
              <a:defRPr spc="0" sz="6150">
                <a:solidFill>
                  <a:srgbClr val="000000"/>
                </a:solidFill>
                <a:latin typeface="Times Roman"/>
                <a:ea typeface="Times Roman"/>
                <a:cs typeface="Times Roman"/>
                <a:sym typeface="Times Roman"/>
              </a:defRPr>
            </a:pPr>
            <a:r>
              <a:t>Кейс-стади</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Оқытудың күтілетін нәтижелері…"/>
          <p:cNvSpPr txBox="1"/>
          <p:nvPr>
            <p:ph type="body" idx="1"/>
          </p:nvPr>
        </p:nvSpPr>
        <p:spPr>
          <a:xfrm>
            <a:off x="571500" y="2253194"/>
            <a:ext cx="23241000" cy="9348256"/>
          </a:xfrm>
          <a:prstGeom prst="rect">
            <a:avLst/>
          </a:prstGeom>
        </p:spPr>
        <p:txBody>
          <a:bodyPr/>
          <a:lstStyle/>
          <a:p>
            <a:pPr marL="0" indent="0" defTabSz="438911">
              <a:lnSpc>
                <a:spcPct val="100000"/>
              </a:lnSpc>
              <a:spcBef>
                <a:spcPts val="0"/>
              </a:spcBef>
              <a:buClrTx/>
              <a:buSzTx/>
              <a:buNone/>
              <a:defRPr b="1" spc="0" sz="6719">
                <a:latin typeface="Times Roman"/>
                <a:ea typeface="Times Roman"/>
                <a:cs typeface="Times Roman"/>
                <a:sym typeface="Times Roman"/>
              </a:defRPr>
            </a:pPr>
            <a:r>
              <a:t>Оқытудың күтілетін нәтижелері</a:t>
            </a:r>
          </a:p>
          <a:p>
            <a:pPr marL="0" indent="0" defTabSz="438911">
              <a:lnSpc>
                <a:spcPct val="100000"/>
              </a:lnSpc>
              <a:spcBef>
                <a:spcPts val="0"/>
              </a:spcBef>
              <a:buClrTx/>
              <a:buSzTx/>
              <a:buNone/>
              <a:defRPr b="1" spc="0" sz="6719">
                <a:latin typeface="Times Roman"/>
                <a:ea typeface="Times Roman"/>
                <a:cs typeface="Times Roman"/>
                <a:sym typeface="Times Roman"/>
              </a:defRPr>
            </a:pPr>
            <a:r>
              <a:t>Осы бөлімді аяқтағаннан кейін сіз мыналарды білуіңіз керек:</a:t>
            </a:r>
          </a:p>
          <a:p>
            <a:pPr marL="0" indent="0" defTabSz="438911">
              <a:lnSpc>
                <a:spcPct val="100000"/>
              </a:lnSpc>
              <a:spcBef>
                <a:spcPts val="0"/>
              </a:spcBef>
              <a:buClrTx/>
              <a:buSzTx/>
              <a:buNone/>
              <a:defRPr b="1" spc="0" sz="6719">
                <a:latin typeface="Times Roman"/>
                <a:ea typeface="Times Roman"/>
                <a:cs typeface="Times Roman"/>
                <a:sym typeface="Times Roman"/>
              </a:defRPr>
            </a:pPr>
          </a:p>
          <a:p>
            <a:pPr marL="0" indent="0" defTabSz="438911">
              <a:lnSpc>
                <a:spcPct val="100000"/>
              </a:lnSpc>
              <a:spcBef>
                <a:spcPts val="0"/>
              </a:spcBef>
              <a:buClrTx/>
              <a:buSzTx/>
              <a:buNone/>
              <a:defRPr b="1" i="1" spc="0" sz="6719">
                <a:latin typeface="Times Roman"/>
                <a:ea typeface="Times Roman"/>
                <a:cs typeface="Times Roman"/>
                <a:sym typeface="Times Roman"/>
              </a:defRPr>
            </a:pPr>
            <a:r>
              <a:t>а. эйкозаноидтардың не екенін және олар қалай өндірілетінін түсіндіріңіз;</a:t>
            </a:r>
            <a:endParaRPr i="0"/>
          </a:p>
          <a:p>
            <a:pPr marL="0" indent="0" defTabSz="438911">
              <a:lnSpc>
                <a:spcPct val="100000"/>
              </a:lnSpc>
              <a:spcBef>
                <a:spcPts val="0"/>
              </a:spcBef>
              <a:buClrTx/>
              <a:buSzTx/>
              <a:buNone/>
              <a:defRPr b="1" i="1" spc="0" sz="6719">
                <a:latin typeface="Times Roman"/>
                <a:ea typeface="Times Roman"/>
                <a:cs typeface="Times Roman"/>
                <a:sym typeface="Times Roman"/>
              </a:defRPr>
            </a:pPr>
            <a:r>
              <a:t>б. эйкозаноидтардың кейбір кластары мен функцияларын анықтау; және c. простагландиндердің бірнеше физиологиялық рөлін сипаттаңыз.</a:t>
            </a:r>
          </a:p>
        </p:txBody>
      </p:sp>
      <p:sp>
        <p:nvSpPr>
          <p:cNvPr id="212" name="Эйкозаноидтар және басқа сигнал беретін молекулалар"/>
          <p:cNvSpPr txBox="1"/>
          <p:nvPr>
            <p:ph type="title"/>
          </p:nvPr>
        </p:nvSpPr>
        <p:spPr>
          <a:prstGeom prst="rect">
            <a:avLst/>
          </a:prstGeom>
        </p:spPr>
        <p:txBody>
          <a:bodyPr/>
          <a:lstStyle>
            <a:lvl1pPr defTabSz="457200">
              <a:lnSpc>
                <a:spcPct val="100000"/>
              </a:lnSpc>
              <a:defRPr spc="0" sz="7000">
                <a:solidFill>
                  <a:srgbClr val="FF2600"/>
                </a:solidFill>
                <a:latin typeface="Times Roman"/>
                <a:ea typeface="Times Roman"/>
                <a:cs typeface="Times Roman"/>
                <a:sym typeface="Times Roman"/>
              </a:defRPr>
            </a:lvl1pPr>
          </a:lstStyle>
          <a:p>
            <a:pPr/>
            <a:r>
              <a:t>Эйкозаноидтар және басқа сигнал беретін молекулалар</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 name="Эйкозаноидтар - паракринді секрецияның маңызды отбасы.…"/>
          <p:cNvSpPr txBox="1"/>
          <p:nvPr>
            <p:ph type="body" idx="1"/>
          </p:nvPr>
        </p:nvSpPr>
        <p:spPr>
          <a:xfrm>
            <a:off x="-94383" y="2612999"/>
            <a:ext cx="23241001" cy="7697009"/>
          </a:xfrm>
          <a:prstGeom prst="rect">
            <a:avLst/>
          </a:prstGeom>
        </p:spPr>
        <p:txBody>
          <a:bodyPr/>
          <a:lstStyle/>
          <a:p>
            <a:pPr marL="361188" indent="-250825" defTabSz="361188">
              <a:lnSpc>
                <a:spcPct val="100000"/>
              </a:lnSpc>
              <a:spcBef>
                <a:spcPts val="0"/>
              </a:spcBef>
              <a:buFont typeface="Times Roman"/>
              <a:defRPr spc="0" sz="5530">
                <a:latin typeface="Times Roman"/>
                <a:ea typeface="Times Roman"/>
                <a:cs typeface="Times Roman"/>
                <a:sym typeface="Times Roman"/>
              </a:defRPr>
            </a:pPr>
            <a:r>
              <a:rPr b="1"/>
              <a:t>Эйкозаноидтар</a:t>
            </a:r>
            <a:r>
              <a:t> - паракринді секрецияның маңызды отбасы.</a:t>
            </a:r>
          </a:p>
          <a:p>
            <a:pPr marL="361188" indent="-250825" defTabSz="361188">
              <a:lnSpc>
                <a:spcPct val="100000"/>
              </a:lnSpc>
              <a:spcBef>
                <a:spcPts val="0"/>
              </a:spcBef>
              <a:buFont typeface="Times Roman"/>
              <a:defRPr spc="0" sz="5530">
                <a:latin typeface="Times Roman"/>
                <a:ea typeface="Times Roman"/>
                <a:cs typeface="Times Roman"/>
                <a:sym typeface="Times Roman"/>
              </a:defRPr>
            </a:pPr>
            <a:r>
              <a:t>Олардың құрамында арахидон қышқылы деп аталатын полиқанықпаған май қышқылынан алынған 20 көміртекті магистральдар бар.</a:t>
            </a:r>
          </a:p>
          <a:p>
            <a:pPr marL="361188" indent="-250825" defTabSz="361188">
              <a:lnSpc>
                <a:spcPct val="100000"/>
              </a:lnSpc>
              <a:spcBef>
                <a:spcPts val="0"/>
              </a:spcBef>
              <a:buFont typeface="Times Roman"/>
              <a:defRPr spc="0" sz="5530">
                <a:latin typeface="Times Roman"/>
                <a:ea typeface="Times Roman"/>
                <a:cs typeface="Times Roman"/>
                <a:sym typeface="Times Roman"/>
              </a:defRPr>
            </a:pPr>
            <a:r>
              <a:t>Кейбір пептидтік гормондар және басқа тітіркендіргіштер арахидон қышқылын плазма мембранасының фосфолипидтерінің бірінен босатады, ал келесі екі ферменттер оны әр түрлі эйкозаноидтарға айналдырады.</a:t>
            </a:r>
          </a:p>
          <a:p>
            <a:pPr marL="361188" indent="-250825" defTabSz="361188">
              <a:lnSpc>
                <a:spcPct val="100000"/>
              </a:lnSpc>
              <a:spcBef>
                <a:spcPts val="0"/>
              </a:spcBef>
              <a:buFont typeface="Times Roman"/>
              <a:defRPr spc="0" sz="5530">
                <a:latin typeface="Times Roman"/>
                <a:ea typeface="Times Roman"/>
                <a:cs typeface="Times Roman"/>
                <a:sym typeface="Times Roman"/>
              </a:defRPr>
            </a:pPr>
            <a:r>
              <a:rPr b="1"/>
              <a:t>Липоксигеназа</a:t>
            </a:r>
            <a:r>
              <a:t> арахидон қышқылын </a:t>
            </a:r>
            <a:r>
              <a:rPr b="1"/>
              <a:t>лейкотриендерге</a:t>
            </a:r>
            <a:r>
              <a:t> , аллергиялық және қабыну реакцияларына ықпал ететін эйкозаноидтарға айналдыруға көмектеседі .</a:t>
            </a:r>
          </a:p>
        </p:txBody>
      </p:sp>
      <p:sp>
        <p:nvSpPr>
          <p:cNvPr id="215" name="Эйкозаноидтар"/>
          <p:cNvSpPr txBox="1"/>
          <p:nvPr>
            <p:ph type="title"/>
          </p:nvPr>
        </p:nvSpPr>
        <p:spPr>
          <a:prstGeom prst="rect">
            <a:avLst/>
          </a:prstGeom>
        </p:spPr>
        <p:txBody>
          <a:bodyPr/>
          <a:lstStyle>
            <a:lvl1pPr defTabSz="457200">
              <a:lnSpc>
                <a:spcPct val="100000"/>
              </a:lnSpc>
              <a:defRPr spc="0" sz="7000">
                <a:solidFill>
                  <a:srgbClr val="FF2600"/>
                </a:solidFill>
                <a:latin typeface="Times Roman"/>
                <a:ea typeface="Times Roman"/>
                <a:cs typeface="Times Roman"/>
                <a:sym typeface="Times Roman"/>
              </a:defRPr>
            </a:lvl1pPr>
          </a:lstStyle>
          <a:p>
            <a:pPr/>
            <a:r>
              <a:t>Эйкозаноидтар</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Негізгі эйкозаноидты топшалар:…"/>
          <p:cNvSpPr txBox="1"/>
          <p:nvPr>
            <p:ph type="body" idx="1"/>
          </p:nvPr>
        </p:nvSpPr>
        <p:spPr>
          <a:prstGeom prst="rect">
            <a:avLst/>
          </a:prstGeom>
        </p:spPr>
        <p:txBody>
          <a:bodyPr/>
          <a:lstStyle/>
          <a:p>
            <a:pPr marL="0" indent="0" defTabSz="457200">
              <a:lnSpc>
                <a:spcPct val="100000"/>
              </a:lnSpc>
              <a:spcBef>
                <a:spcPts val="0"/>
              </a:spcBef>
              <a:buClrTx/>
              <a:buSzTx/>
              <a:buNone/>
              <a:defRPr b="1" spc="0" sz="7000">
                <a:latin typeface="Times Roman"/>
                <a:ea typeface="Times Roman"/>
                <a:cs typeface="Times Roman"/>
                <a:sym typeface="Times Roman"/>
              </a:defRPr>
            </a:pPr>
            <a:r>
              <a:t>Негізгі эйкозаноидты топшалар:</a:t>
            </a:r>
          </a:p>
          <a:p>
            <a:pPr marL="0" indent="0" defTabSz="457200">
              <a:lnSpc>
                <a:spcPct val="100000"/>
              </a:lnSpc>
              <a:spcBef>
                <a:spcPts val="0"/>
              </a:spcBef>
              <a:buClrTx/>
              <a:buSzTx/>
              <a:buNone/>
              <a:defRPr b="1" spc="0" sz="7000">
                <a:latin typeface="Times Roman"/>
                <a:ea typeface="Times Roman"/>
                <a:cs typeface="Times Roman"/>
                <a:sym typeface="Times Roman"/>
              </a:defRPr>
            </a:pPr>
            <a:r>
              <a:t>Отанымыздың лейкотриендер</a:t>
            </a:r>
          </a:p>
          <a:p>
            <a:pPr marL="0" indent="0" defTabSz="457200">
              <a:lnSpc>
                <a:spcPct val="100000"/>
              </a:lnSpc>
              <a:spcBef>
                <a:spcPts val="0"/>
              </a:spcBef>
              <a:buClrTx/>
              <a:buSzTx/>
              <a:buNone/>
              <a:defRPr b="1" spc="0" sz="7000">
                <a:latin typeface="Times Roman"/>
                <a:ea typeface="Times Roman"/>
                <a:cs typeface="Times Roman"/>
                <a:sym typeface="Times Roman"/>
              </a:defRPr>
            </a:pPr>
            <a:r>
              <a:t>- және циклдік молекулалар тобы, соның ішінде</a:t>
            </a:r>
          </a:p>
          <a:p>
            <a:pPr lvl="5" marL="2743200" indent="-317500" defTabSz="457200">
              <a:lnSpc>
                <a:spcPct val="100000"/>
              </a:lnSpc>
              <a:buClr>
                <a:schemeClr val="accent1"/>
              </a:buClr>
              <a:buSzPct val="100000"/>
              <a:buFont typeface="Times Roman"/>
              <a:buChar char="▪"/>
              <a:tabLst/>
              <a:defRPr sz="7000">
                <a:solidFill>
                  <a:srgbClr val="000000"/>
                </a:solidFill>
                <a:latin typeface="Times Roman"/>
                <a:ea typeface="Times Roman"/>
                <a:cs typeface="Times Roman"/>
                <a:sym typeface="Times Roman"/>
              </a:defRPr>
            </a:pPr>
            <a:r>
              <a:t>простагландиндер,</a:t>
            </a:r>
            <a:endParaRPr b="0"/>
          </a:p>
          <a:p>
            <a:pPr lvl="5" marL="2743200" indent="-317500" defTabSz="457200">
              <a:lnSpc>
                <a:spcPct val="100000"/>
              </a:lnSpc>
              <a:buClr>
                <a:schemeClr val="accent1"/>
              </a:buClr>
              <a:buSzPct val="100000"/>
              <a:buFont typeface="Times Roman"/>
              <a:buChar char="▪"/>
              <a:tabLst/>
              <a:defRPr sz="7000">
                <a:solidFill>
                  <a:srgbClr val="000000"/>
                </a:solidFill>
                <a:latin typeface="Times Roman"/>
                <a:ea typeface="Times Roman"/>
                <a:cs typeface="Times Roman"/>
                <a:sym typeface="Times Roman"/>
              </a:defRPr>
            </a:pPr>
            <a:r>
              <a:t>простациклин,</a:t>
            </a:r>
            <a:endParaRPr b="0"/>
          </a:p>
          <a:p>
            <a:pPr lvl="5" marL="2743200" indent="-317500" defTabSz="457200">
              <a:lnSpc>
                <a:spcPct val="100000"/>
              </a:lnSpc>
              <a:buClr>
                <a:schemeClr val="accent1"/>
              </a:buClr>
              <a:buSzPct val="100000"/>
              <a:buFont typeface="Times Roman"/>
              <a:buChar char="▪"/>
              <a:tabLst/>
              <a:defRPr sz="7000">
                <a:solidFill>
                  <a:srgbClr val="000000"/>
                </a:solidFill>
                <a:latin typeface="Times Roman"/>
                <a:ea typeface="Times Roman"/>
                <a:cs typeface="Times Roman"/>
                <a:sym typeface="Times Roman"/>
              </a:defRPr>
            </a:pPr>
            <a:r>
              <a:t>және тромбоксан.</a:t>
            </a:r>
          </a:p>
        </p:txBody>
      </p:sp>
      <p:sp>
        <p:nvSpPr>
          <p:cNvPr id="218" name="Жіктелуі"/>
          <p:cNvSpPr txBox="1"/>
          <p:nvPr>
            <p:ph type="title"/>
          </p:nvPr>
        </p:nvSpPr>
        <p:spPr>
          <a:prstGeom prst="rect">
            <a:avLst/>
          </a:prstGeom>
        </p:spPr>
        <p:txBody>
          <a:bodyPr/>
          <a:lstStyle>
            <a:lvl1pPr defTabSz="668655">
              <a:lnSpc>
                <a:spcPct val="70000"/>
              </a:lnSpc>
              <a:defRPr spc="-242" sz="12150">
                <a:solidFill>
                  <a:srgbClr val="000000"/>
                </a:solidFill>
              </a:defRPr>
            </a:lvl1pPr>
          </a:lstStyle>
          <a:p>
            <a:pPr/>
            <a:r>
              <a:t>Жіктелуі</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қабынуды, аллергияны, безгекті және басқа иммундық реакцияларды орнату немесе тежеу;…"/>
          <p:cNvSpPr txBox="1"/>
          <p:nvPr>
            <p:ph type="body" idx="1"/>
          </p:nvPr>
        </p:nvSpPr>
        <p:spPr>
          <a:xfrm>
            <a:off x="571500" y="2649775"/>
            <a:ext cx="23241000" cy="8951675"/>
          </a:xfrm>
          <a:prstGeom prst="rect">
            <a:avLst/>
          </a:prstGeom>
        </p:spPr>
        <p:txBody>
          <a:bodyPr/>
          <a:lstStyle/>
          <a:p>
            <a:pPr marL="315468" indent="-219075" defTabSz="315468">
              <a:lnSpc>
                <a:spcPct val="100000"/>
              </a:lnSpc>
              <a:spcBef>
                <a:spcPts val="0"/>
              </a:spcBef>
              <a:buFont typeface="Times Roman"/>
              <a:defRPr i="1" spc="0" sz="5175">
                <a:latin typeface="Times Roman"/>
                <a:ea typeface="Times Roman"/>
                <a:cs typeface="Times Roman"/>
                <a:sym typeface="Times Roman"/>
              </a:defRPr>
            </a:pPr>
            <a:r>
              <a:t>қабынуды, аллергияны, безгекті және басқа иммундық реакцияларды орнату немесе тежеу;</a:t>
            </a:r>
            <a:endParaRPr i="0"/>
          </a:p>
          <a:p>
            <a:pPr marL="315468" indent="-219075" defTabSz="315468">
              <a:lnSpc>
                <a:spcPct val="100000"/>
              </a:lnSpc>
              <a:spcBef>
                <a:spcPts val="0"/>
              </a:spcBef>
              <a:buFont typeface="Times Roman"/>
              <a:defRPr i="1" spc="0" sz="5175">
                <a:latin typeface="Times Roman"/>
                <a:ea typeface="Times Roman"/>
                <a:cs typeface="Times Roman"/>
                <a:sym typeface="Times Roman"/>
              </a:defRPr>
            </a:pPr>
            <a:r>
              <a:t>жүктіліктің және қалыпты босанудың түсік түсіруін реттеу; ауырсынуды қабылдауға ықпал ету;</a:t>
            </a:r>
            <a:endParaRPr i="0"/>
          </a:p>
          <a:p>
            <a:pPr marL="315468" indent="-219075" defTabSz="315468">
              <a:lnSpc>
                <a:spcPct val="100000"/>
              </a:lnSpc>
              <a:spcBef>
                <a:spcPts val="0"/>
              </a:spcBef>
              <a:buFont typeface="Times Roman"/>
              <a:defRPr i="1" spc="0" sz="5175">
                <a:latin typeface="Times Roman"/>
                <a:ea typeface="Times Roman"/>
                <a:cs typeface="Times Roman"/>
                <a:sym typeface="Times Roman"/>
              </a:defRPr>
            </a:pPr>
            <a:r>
              <a:t>жасушалардың өсуін реттеу;</a:t>
            </a:r>
            <a:endParaRPr i="0"/>
          </a:p>
          <a:p>
            <a:pPr marL="315468" indent="-219075" defTabSz="315468">
              <a:lnSpc>
                <a:spcPct val="100000"/>
              </a:lnSpc>
              <a:spcBef>
                <a:spcPts val="0"/>
              </a:spcBef>
              <a:buFont typeface="Times Roman"/>
              <a:defRPr i="1" spc="0" sz="5175">
                <a:latin typeface="Times Roman"/>
                <a:ea typeface="Times Roman"/>
                <a:cs typeface="Times Roman"/>
                <a:sym typeface="Times Roman"/>
              </a:defRPr>
            </a:pPr>
            <a:r>
              <a:t>қан қысымын бақылау; және қанның тіндерге аймақтық ағынын модуляциялау.</a:t>
            </a:r>
            <a:endParaRPr i="0"/>
          </a:p>
          <a:p>
            <a:pPr marL="315468" indent="-219075" defTabSz="315468">
              <a:lnSpc>
                <a:spcPct val="100000"/>
              </a:lnSpc>
              <a:spcBef>
                <a:spcPts val="0"/>
              </a:spcBef>
              <a:buFont typeface="Times Roman"/>
              <a:defRPr i="1" spc="0" sz="5175">
                <a:latin typeface="Times Roman"/>
                <a:ea typeface="Times Roman"/>
                <a:cs typeface="Times Roman"/>
                <a:sym typeface="Times Roman"/>
              </a:defRPr>
            </a:pPr>
            <a:r>
              <a:t>Осы рөлдерді орындауда, эйказаноидов жиі әрекет </a:t>
            </a:r>
            <a:r>
              <a:rPr b="1"/>
              <a:t>аутокрин дабыл агенттер ретінде</a:t>
            </a:r>
            <a:r>
              <a:t> шыққан немесе олардың жасушалары әсер </a:t>
            </a:r>
            <a:r>
              <a:rPr b="1"/>
              <a:t>сигнал паракрин ретінде</a:t>
            </a:r>
            <a:r>
              <a:t> шыққан олардың жасушаларының жақын әсері ұяшықтарға агенттер.</a:t>
            </a:r>
            <a:endParaRPr i="0"/>
          </a:p>
          <a:p>
            <a:pPr marL="315468" indent="-219075" defTabSz="315468">
              <a:lnSpc>
                <a:spcPct val="100000"/>
              </a:lnSpc>
              <a:spcBef>
                <a:spcPts val="0"/>
              </a:spcBef>
              <a:buFont typeface="Times Roman"/>
              <a:defRPr i="1" spc="0" sz="5175">
                <a:latin typeface="Times Roman"/>
                <a:ea typeface="Times Roman"/>
                <a:cs typeface="Times Roman"/>
                <a:sym typeface="Times Roman"/>
              </a:defRPr>
            </a:pPr>
            <a:r>
              <a:t>Сондай-ақ, эйкозаноидтар алыстағы жасушалардың жұмысын басқаратын </a:t>
            </a:r>
            <a:r>
              <a:rPr b="1"/>
              <a:t>эндокриндік агенттер ретінде</a:t>
            </a:r>
            <a:r>
              <a:t> әрекет етуі мүмкін.</a:t>
            </a:r>
          </a:p>
        </p:txBody>
      </p:sp>
      <p:sp>
        <p:nvSpPr>
          <p:cNvPr id="221" name="Эйкозаноидтар әртүрлі физиологиялық жүйелерде және патологиялық процестерде жұмыс істейді:"/>
          <p:cNvSpPr txBox="1"/>
          <p:nvPr>
            <p:ph type="title"/>
          </p:nvPr>
        </p:nvSpPr>
        <p:spPr>
          <a:prstGeom prst="rect">
            <a:avLst/>
          </a:prstGeom>
        </p:spPr>
        <p:txBody>
          <a:bodyPr/>
          <a:lstStyle>
            <a:lvl1pPr defTabSz="374904">
              <a:lnSpc>
                <a:spcPct val="100000"/>
              </a:lnSpc>
              <a:defRPr spc="0" sz="6150">
                <a:solidFill>
                  <a:srgbClr val="000000"/>
                </a:solidFill>
                <a:latin typeface="Times Roman"/>
                <a:ea typeface="Times Roman"/>
                <a:cs typeface="Times Roman"/>
                <a:sym typeface="Times Roman"/>
              </a:defRPr>
            </a:lvl1pPr>
          </a:lstStyle>
          <a:p>
            <a:pPr/>
            <a:r>
              <a:t>Эйкозаноидтар әртүрлі физиологиялық жүйелерде және патологиялық процестерде жұмыс істейді:</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Парацриндік және аутокриндік хабаршылар - химиялық сигналдар қанда жүрмейді, бірақ жергілікті жерде қалып, өз әсерін тигізеді. Парацриндік сигналдар сол тіннің жақын орналасқан жасушаларына ғана таралады.…"/>
          <p:cNvSpPr txBox="1"/>
          <p:nvPr>
            <p:ph type="body" idx="1"/>
          </p:nvPr>
        </p:nvSpPr>
        <p:spPr>
          <a:xfrm>
            <a:off x="571500" y="2705237"/>
            <a:ext cx="23241000" cy="8896213"/>
          </a:xfrm>
          <a:prstGeom prst="rect">
            <a:avLst/>
          </a:prstGeom>
        </p:spPr>
        <p:txBody>
          <a:bodyPr/>
          <a:lstStyle/>
          <a:p>
            <a:pPr marL="329184" indent="-228600" algn="just" defTabSz="329184">
              <a:lnSpc>
                <a:spcPct val="100000"/>
              </a:lnSpc>
              <a:spcBef>
                <a:spcPts val="0"/>
              </a:spcBef>
              <a:buFont typeface="Times Roman"/>
              <a:defRPr spc="0" sz="5400">
                <a:latin typeface="Times Roman"/>
                <a:ea typeface="Times Roman"/>
                <a:cs typeface="Times Roman"/>
                <a:sym typeface="Times Roman"/>
              </a:defRPr>
            </a:pPr>
            <a:r>
              <a:rPr b="1"/>
              <a:t>Парацриндік және аутокриндік хабаршылар -</a:t>
            </a:r>
            <a:r>
              <a:t> химиялық сигналдар қанда жүрмейді, бірақ жергілікті жерде қалып, өз әсерін тигізеді. Парацриндік сигналдар сол тіннің жақын орналасқан жасушаларына ғана таралады.</a:t>
            </a:r>
          </a:p>
          <a:p>
            <a:pPr marL="329184" indent="-228600" algn="just" defTabSz="329184">
              <a:lnSpc>
                <a:spcPct val="100000"/>
              </a:lnSpc>
              <a:spcBef>
                <a:spcPts val="0"/>
              </a:spcBef>
              <a:buFont typeface="Times Roman"/>
              <a:defRPr spc="0" sz="5400">
                <a:latin typeface="Times Roman"/>
                <a:ea typeface="Times Roman"/>
                <a:cs typeface="Times Roman"/>
                <a:sym typeface="Times Roman"/>
              </a:defRPr>
            </a:pPr>
            <a:r>
              <a:t>Мысалы, </a:t>
            </a:r>
            <a:r>
              <a:rPr b="1"/>
              <a:t>гистаминді</a:t>
            </a:r>
            <a:r>
              <a:t> дәнекер тіндердегі қан тамырларымен қатар орналасқан маст жасушалары шығарады. Ол қан тамырларының тегіс бұлшықетіне диффузияланып, оны босаңсытып, вазодилатацияға мүмкіндік береді.</a:t>
            </a:r>
          </a:p>
          <a:p>
            <a:pPr marL="329184" indent="-228600" algn="just" defTabSz="329184">
              <a:lnSpc>
                <a:spcPct val="100000"/>
              </a:lnSpc>
              <a:spcBef>
                <a:spcPts val="0"/>
              </a:spcBef>
              <a:buFont typeface="Times Roman"/>
              <a:defRPr spc="0" sz="5400">
                <a:latin typeface="Times Roman"/>
                <a:ea typeface="Times Roman"/>
                <a:cs typeface="Times Roman"/>
                <a:sym typeface="Times Roman"/>
              </a:defRPr>
            </a:pPr>
            <a:r>
              <a:t>Эпинефрин тәрізді </a:t>
            </a:r>
            <a:r>
              <a:rPr b="1"/>
              <a:t>катехоламиндер кортикостерон секрециясын</a:t>
            </a:r>
            <a:r>
              <a:t> ынталандыру үшін бүйрек үсті безінің ми қабығынан кортекске дейін </a:t>
            </a:r>
            <a:r>
              <a:rPr b="1"/>
              <a:t>таралады</a:t>
            </a:r>
            <a:r>
              <a:t> . Автокриндік сигналдар оларды бөлетін жасушаны ынталандырады.</a:t>
            </a:r>
          </a:p>
        </p:txBody>
      </p:sp>
      <p:sp>
        <p:nvSpPr>
          <p:cNvPr id="224" name="Парацриндік және автокриндік хабаршылар - химиялық сигналдар қанда жүрмейді, бірақ жергілікті жерде қалып, өз әсерін тигізеді. Парацриндік сигналдар сол тіннің жақын орналасқан жасушаларына ғана таралады."/>
          <p:cNvSpPr txBox="1"/>
          <p:nvPr>
            <p:ph type="title"/>
          </p:nvPr>
        </p:nvSpPr>
        <p:spPr>
          <a:prstGeom prst="rect">
            <a:avLst/>
          </a:prstGeom>
        </p:spPr>
        <p:txBody>
          <a:bodyPr/>
          <a:lstStyle>
            <a:lvl1pPr defTabSz="265175">
              <a:lnSpc>
                <a:spcPct val="100000"/>
              </a:lnSpc>
              <a:defRPr spc="0" sz="4059">
                <a:solidFill>
                  <a:srgbClr val="000000"/>
                </a:solidFill>
                <a:latin typeface="Times Roman"/>
                <a:ea typeface="Times Roman"/>
                <a:cs typeface="Times Roman"/>
                <a:sym typeface="Times Roman"/>
              </a:defRPr>
            </a:lvl1pPr>
          </a:lstStyle>
          <a:p>
            <a:pPr/>
            <a:r>
              <a:t>Парацриндік және автокриндік хабаршылар - химиялық сигналдар қанда жүрмейді, бірақ жергілікті жерде қалып, өз әсерін тигізеді. Парацриндік сигналдар сол тіннің жақын орналасқан жасушаларына ғана таралады.</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6" name="Мысалы, бауыр жасушалары гепцидин деп аталатын сигналдық молекуланы бөліп шығарады, ол қандағы темір деңгейімізді басқарады.…"/>
          <p:cNvSpPr txBox="1"/>
          <p:nvPr>
            <p:ph type="body" idx="1"/>
          </p:nvPr>
        </p:nvSpPr>
        <p:spPr>
          <a:xfrm>
            <a:off x="571500" y="1458918"/>
            <a:ext cx="23241000" cy="10254105"/>
          </a:xfrm>
          <a:prstGeom prst="rect">
            <a:avLst/>
          </a:prstGeom>
        </p:spPr>
        <p:txBody>
          <a:bodyPr/>
          <a:lstStyle/>
          <a:p>
            <a:pPr marL="361188" indent="-250825" algn="just" defTabSz="361188">
              <a:lnSpc>
                <a:spcPct val="100000"/>
              </a:lnSpc>
              <a:spcBef>
                <a:spcPts val="0"/>
              </a:spcBef>
              <a:buFont typeface="Times Roman"/>
              <a:defRPr spc="0" sz="5925">
                <a:latin typeface="Times Roman"/>
                <a:ea typeface="Times Roman"/>
                <a:cs typeface="Times Roman"/>
                <a:sym typeface="Times Roman"/>
              </a:defRPr>
            </a:pPr>
            <a:r>
              <a:rPr i="1"/>
              <a:t>Мысалы,</a:t>
            </a:r>
            <a:r>
              <a:t> бауыр жасушалары </a:t>
            </a:r>
            <a:r>
              <a:rPr b="1" i="1"/>
              <a:t>гепцидин</a:t>
            </a:r>
            <a:r>
              <a:t> деп аталатын сигналдық молекуланы бөліп шығарады, ол қандағы темір деңгейімізді басқарады.</a:t>
            </a:r>
          </a:p>
          <a:p>
            <a:pPr marL="361188" indent="-250825" algn="just" defTabSz="361188">
              <a:lnSpc>
                <a:spcPct val="100000"/>
              </a:lnSpc>
              <a:spcBef>
                <a:spcPts val="0"/>
              </a:spcBef>
              <a:buFont typeface="Times Roman"/>
              <a:defRPr spc="0" sz="5925">
                <a:latin typeface="Times Roman"/>
                <a:ea typeface="Times Roman"/>
                <a:cs typeface="Times Roman"/>
                <a:sym typeface="Times Roman"/>
              </a:defRPr>
            </a:pPr>
            <a:r>
              <a:rPr b="1"/>
              <a:t>Гормон ретінде</a:t>
            </a:r>
            <a:r>
              <a:t> әрекет </a:t>
            </a:r>
            <a:r>
              <a:rPr b="1"/>
              <a:t>ете отырып</a:t>
            </a:r>
            <a:r>
              <a:t> , ол қанда жұқа ішекке өтіп, оның тағамдық темірдің сіңуін реттейді.</a:t>
            </a:r>
          </a:p>
          <a:p>
            <a:pPr marL="361188" indent="-250825" algn="just" defTabSz="361188">
              <a:lnSpc>
                <a:spcPct val="100000"/>
              </a:lnSpc>
              <a:spcBef>
                <a:spcPts val="0"/>
              </a:spcBef>
              <a:buFont typeface="Times Roman"/>
              <a:defRPr spc="0" sz="5925">
                <a:latin typeface="Times Roman"/>
                <a:ea typeface="Times Roman"/>
                <a:cs typeface="Times Roman"/>
                <a:sym typeface="Times Roman"/>
              </a:defRPr>
            </a:pPr>
            <a:r>
              <a:rPr b="1"/>
              <a:t>Автокриндік сигнал ретінде</a:t>
            </a:r>
            <a:r>
              <a:t> әрекет </a:t>
            </a:r>
            <a:r>
              <a:rPr b="1"/>
              <a:t>ете отырып</a:t>
            </a:r>
            <a:r>
              <a:t> , ол оны </a:t>
            </a:r>
            <a:r>
              <a:rPr b="1"/>
              <a:t>бөлетін</a:t>
            </a:r>
            <a:r>
              <a:t> бауыр жасушаларын да ынталандырады және олардың сақталған темірдің қанға түсуін реттейді.</a:t>
            </a:r>
          </a:p>
          <a:p>
            <a:pPr marL="361188" indent="-250825" algn="just" defTabSz="361188">
              <a:lnSpc>
                <a:spcPct val="100000"/>
              </a:lnSpc>
              <a:spcBef>
                <a:spcPts val="0"/>
              </a:spcBef>
              <a:buFont typeface="Times Roman"/>
              <a:defRPr spc="0" sz="5925">
                <a:latin typeface="Times Roman"/>
                <a:ea typeface="Times Roman"/>
                <a:cs typeface="Times Roman"/>
                <a:sym typeface="Times Roman"/>
              </a:defRPr>
            </a:pPr>
            <a:r>
              <a:t>Осылайша, жалғыз химиялық зат орналасқан жері мен жағдайына байланысты гормон, паракрин, автокрин немесе нейротрансмиттер деп санауға болады.</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Оқыту нәтижелері…"/>
          <p:cNvSpPr txBox="1"/>
          <p:nvPr>
            <p:ph type="body" idx="1"/>
          </p:nvPr>
        </p:nvSpPr>
        <p:spPr>
          <a:xfrm>
            <a:off x="571500" y="1767576"/>
            <a:ext cx="23241000" cy="7697010"/>
          </a:xfrm>
          <a:prstGeom prst="rect">
            <a:avLst/>
          </a:prstGeom>
        </p:spPr>
        <p:txBody>
          <a:bodyPr/>
          <a:lstStyle/>
          <a:p>
            <a:pPr marL="0" indent="0" defTabSz="457200">
              <a:lnSpc>
                <a:spcPct val="100000"/>
              </a:lnSpc>
              <a:spcBef>
                <a:spcPts val="0"/>
              </a:spcBef>
              <a:buClrTx/>
              <a:buSzTx/>
              <a:buNone/>
              <a:defRPr b="1" spc="0" sz="6500">
                <a:latin typeface="Times Roman"/>
                <a:ea typeface="Times Roman"/>
                <a:cs typeface="Times Roman"/>
                <a:sym typeface="Times Roman"/>
              </a:defRPr>
            </a:pPr>
            <a:r>
              <a:t>Оқыту нәтижелері</a:t>
            </a:r>
          </a:p>
          <a:p>
            <a:pPr marL="0" indent="0" defTabSz="457200">
              <a:lnSpc>
                <a:spcPct val="100000"/>
              </a:lnSpc>
              <a:spcBef>
                <a:spcPts val="0"/>
              </a:spcBef>
              <a:buClrTx/>
              <a:buSzTx/>
              <a:buNone/>
              <a:defRPr b="1" spc="0" sz="6500">
                <a:latin typeface="Times Roman"/>
                <a:ea typeface="Times Roman"/>
                <a:cs typeface="Times Roman"/>
                <a:sym typeface="Times Roman"/>
              </a:defRPr>
            </a:pPr>
            <a:r>
              <a:t>Осы бөлімді аяқтағаннан кейін сіз біле аласыз:</a:t>
            </a:r>
          </a:p>
          <a:p>
            <a:pPr marL="0" indent="0" defTabSz="457200">
              <a:lnSpc>
                <a:spcPct val="100000"/>
              </a:lnSpc>
              <a:spcBef>
                <a:spcPts val="0"/>
              </a:spcBef>
              <a:buClrTx/>
              <a:buSzTx/>
              <a:buNone/>
              <a:defRPr b="1" spc="0" sz="6500">
                <a:latin typeface="Times Roman"/>
                <a:ea typeface="Times Roman"/>
                <a:cs typeface="Times Roman"/>
                <a:sym typeface="Times Roman"/>
              </a:defRPr>
            </a:pPr>
          </a:p>
          <a:p>
            <a:pPr marL="0" indent="0" defTabSz="457200">
              <a:lnSpc>
                <a:spcPct val="100000"/>
              </a:lnSpc>
              <a:spcBef>
                <a:spcPts val="0"/>
              </a:spcBef>
              <a:buClrTx/>
              <a:buSzTx/>
              <a:buNone/>
              <a:defRPr b="1" i="1" spc="0" sz="6500">
                <a:latin typeface="Times Roman"/>
                <a:ea typeface="Times Roman"/>
                <a:cs typeface="Times Roman"/>
                <a:sym typeface="Times Roman"/>
              </a:defRPr>
            </a:pPr>
            <a:r>
              <a:t>а. стресстің физиологиялық анықтамасын беру;</a:t>
            </a:r>
          </a:p>
          <a:p>
            <a:pPr marL="0" indent="0" defTabSz="457200">
              <a:lnSpc>
                <a:spcPct val="100000"/>
              </a:lnSpc>
              <a:spcBef>
                <a:spcPts val="0"/>
              </a:spcBef>
              <a:buClrTx/>
              <a:buSzTx/>
              <a:buNone/>
              <a:defRPr b="1" i="1" spc="0" sz="6500">
                <a:latin typeface="Times Roman"/>
                <a:ea typeface="Times Roman"/>
                <a:cs typeface="Times Roman"/>
                <a:sym typeface="Times Roman"/>
              </a:defRPr>
            </a:pPr>
            <a:r>
              <a:t>б. дененің эндокриндік және симпатикалық жүйке жүйесі арқылы стресске қалай бейімделетінін талқылау.</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8" name="Циклооксигеназа арахидон қышқылын басқа үш эйкозаноидқа айналдырады:…"/>
          <p:cNvSpPr txBox="1"/>
          <p:nvPr>
            <p:ph type="body" idx="1"/>
          </p:nvPr>
        </p:nvSpPr>
        <p:spPr>
          <a:xfrm>
            <a:off x="571500" y="1054824"/>
            <a:ext cx="23241000" cy="10546626"/>
          </a:xfrm>
          <a:prstGeom prst="rect">
            <a:avLst/>
          </a:prstGeom>
        </p:spPr>
        <p:txBody>
          <a:bodyPr/>
          <a:lstStyle/>
          <a:p>
            <a:pPr marL="342900" indent="-238125" defTabSz="342900">
              <a:lnSpc>
                <a:spcPct val="100000"/>
              </a:lnSpc>
              <a:spcBef>
                <a:spcPts val="0"/>
              </a:spcBef>
              <a:buFont typeface="Times Roman"/>
              <a:defRPr spc="0" sz="5625">
                <a:latin typeface="Times Roman"/>
                <a:ea typeface="Times Roman"/>
                <a:cs typeface="Times Roman"/>
                <a:sym typeface="Times Roman"/>
              </a:defRPr>
            </a:pPr>
            <a:r>
              <a:rPr b="1"/>
              <a:t>Циклооксигеназа</a:t>
            </a:r>
            <a:r>
              <a:t> арахидон қышқылын басқа үш эйкозаноидқа айналдырады:</a:t>
            </a:r>
          </a:p>
          <a:p>
            <a:pPr marL="342900" indent="-238125" defTabSz="342900">
              <a:lnSpc>
                <a:spcPct val="100000"/>
              </a:lnSpc>
              <a:spcBef>
                <a:spcPts val="0"/>
              </a:spcBef>
              <a:buFont typeface="Times Roman"/>
              <a:defRPr spc="0" sz="5625">
                <a:latin typeface="Times Roman"/>
                <a:ea typeface="Times Roman"/>
                <a:cs typeface="Times Roman"/>
                <a:sym typeface="Times Roman"/>
              </a:defRPr>
            </a:pPr>
            <a:r>
              <a:t>1. </a:t>
            </a:r>
            <a:r>
              <a:rPr b="1"/>
              <a:t>Простациклинді</a:t>
            </a:r>
            <a:r>
              <a:t> қан тамырлары қабырғалары шығарады, онда қан ұюы мен тамырлардың тарылуын тежейді.</a:t>
            </a:r>
          </a:p>
          <a:p>
            <a:pPr marL="342900" indent="-238125" defTabSz="342900">
              <a:lnSpc>
                <a:spcPct val="100000"/>
              </a:lnSpc>
              <a:spcBef>
                <a:spcPts val="0"/>
              </a:spcBef>
              <a:buFont typeface="Times Roman"/>
              <a:defRPr spc="0" sz="5625">
                <a:latin typeface="Times Roman"/>
                <a:ea typeface="Times Roman"/>
                <a:cs typeface="Times Roman"/>
                <a:sym typeface="Times Roman"/>
              </a:defRPr>
            </a:pPr>
            <a:r>
              <a:t>2. </a:t>
            </a:r>
            <a:r>
              <a:rPr b="1"/>
              <a:t>Тромбоксандарды</a:t>
            </a:r>
            <a:r>
              <a:t> қан тромбоциттері өндіреді. Жарақат алған кезде олар простациклинді басып озып, вазоконстрикцияны және ұйыуды ынталандырады.</a:t>
            </a:r>
          </a:p>
          <a:p>
            <a:pPr marL="342900" indent="-238125" defTabSz="342900">
              <a:lnSpc>
                <a:spcPct val="100000"/>
              </a:lnSpc>
              <a:spcBef>
                <a:spcPts val="0"/>
              </a:spcBef>
              <a:buFont typeface="Times Roman"/>
              <a:defRPr spc="0" sz="5625">
                <a:latin typeface="Times Roman"/>
                <a:ea typeface="Times Roman"/>
                <a:cs typeface="Times Roman"/>
                <a:sym typeface="Times Roman"/>
              </a:defRPr>
            </a:pPr>
            <a:r>
              <a:t>3. </a:t>
            </a:r>
            <a:r>
              <a:rPr b="1"/>
              <a:t>Простагландиндер (PGs)</a:t>
            </a:r>
            <a:r>
              <a:t> - ең алуан түрлі эйкозаноидтар. Олардың омыртқасында бес жақты көміртекті сақина бар.</a:t>
            </a:r>
          </a:p>
          <a:p>
            <a:pPr marL="342900" indent="-238125" defTabSz="342900">
              <a:lnSpc>
                <a:spcPct val="100000"/>
              </a:lnSpc>
              <a:spcBef>
                <a:spcPts val="0"/>
              </a:spcBef>
              <a:buFont typeface="Times Roman"/>
              <a:defRPr spc="0" sz="5625">
                <a:latin typeface="Times Roman"/>
                <a:ea typeface="Times Roman"/>
                <a:cs typeface="Times Roman"/>
                <a:sym typeface="Times Roman"/>
              </a:defRPr>
            </a:pPr>
            <a:r>
              <a:rPr i="1"/>
              <a:t>Мысалы</a:t>
            </a:r>
            <a:r>
              <a:t> , PGE отбасы қуықтағы, ішектегі, бронхиолалардағы және жатырдағы тегіс бұлшықетті босаңсытып, қан тамырларының тегіс бұлшықеттерінің жиырылуын ынталандырады. PGF2α дәл кері әсер етеді.</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0" name="Изображение" descr="Изображение"/>
          <p:cNvPicPr>
            <a:picLocks noChangeAspect="1"/>
          </p:cNvPicPr>
          <p:nvPr/>
        </p:nvPicPr>
        <p:blipFill>
          <a:blip r:embed="rId2">
            <a:extLst/>
          </a:blip>
          <a:stretch>
            <a:fillRect/>
          </a:stretch>
        </p:blipFill>
        <p:spPr>
          <a:xfrm>
            <a:off x="2709396" y="-341661"/>
            <a:ext cx="16594839" cy="13414162"/>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2" name="1) Эйкозаноидтың бұл түрі жатырдың тегіс бұлшықеттерінің жиырылуын тудырады, бұл оны босану кезінде маңызды етеді.…"/>
          <p:cNvSpPr txBox="1"/>
          <p:nvPr>
            <p:ph type="body" idx="1"/>
          </p:nvPr>
        </p:nvSpPr>
        <p:spPr>
          <a:xfrm>
            <a:off x="8525385" y="1035118"/>
            <a:ext cx="14104606" cy="10852771"/>
          </a:xfrm>
          <a:prstGeom prst="rect">
            <a:avLst/>
          </a:prstGeom>
        </p:spPr>
        <p:txBody>
          <a:bodyPr/>
          <a:lstStyle/>
          <a:p>
            <a:pPr marL="0" indent="0" defTabSz="370331">
              <a:lnSpc>
                <a:spcPct val="100000"/>
              </a:lnSpc>
              <a:spcBef>
                <a:spcPts val="0"/>
              </a:spcBef>
              <a:buClrTx/>
              <a:buSzTx/>
              <a:buNone/>
              <a:defRPr b="1" spc="0" sz="3240">
                <a:latin typeface="Times Roman"/>
                <a:ea typeface="Times Roman"/>
                <a:cs typeface="Times Roman"/>
                <a:sym typeface="Times Roman"/>
              </a:defRPr>
            </a:pPr>
            <a:r>
              <a:t>1) Эйкозаноидтың бұл түрі жатырдың тегіс бұлшықеттерінің жиырылуын тудырады, бұл оны босану кезінде маңызды етеді.</a:t>
            </a:r>
          </a:p>
          <a:p>
            <a:pPr marL="0" indent="0" defTabSz="370331">
              <a:lnSpc>
                <a:spcPct val="100000"/>
              </a:lnSpc>
              <a:spcBef>
                <a:spcPts val="0"/>
              </a:spcBef>
              <a:buClrTx/>
              <a:buSzTx/>
              <a:buNone/>
              <a:defRPr b="1" spc="0" sz="3240">
                <a:latin typeface="Times Roman"/>
                <a:ea typeface="Times Roman"/>
                <a:cs typeface="Times Roman"/>
                <a:sym typeface="Times Roman"/>
              </a:defRPr>
            </a:pPr>
            <a:r>
              <a:t>A) Простагландиндер</a:t>
            </a:r>
          </a:p>
          <a:p>
            <a:pPr marL="0" indent="0" defTabSz="370331">
              <a:lnSpc>
                <a:spcPct val="100000"/>
              </a:lnSpc>
              <a:spcBef>
                <a:spcPts val="0"/>
              </a:spcBef>
              <a:buClrTx/>
              <a:buSzTx/>
              <a:buNone/>
              <a:defRPr b="1" spc="0" sz="3240">
                <a:latin typeface="Times Roman"/>
                <a:ea typeface="Times Roman"/>
                <a:cs typeface="Times Roman"/>
                <a:sym typeface="Times Roman"/>
              </a:defRPr>
            </a:pPr>
            <a:r>
              <a:t>B) Тромбоксалар</a:t>
            </a:r>
          </a:p>
          <a:p>
            <a:pPr marL="0" indent="0" defTabSz="370331">
              <a:lnSpc>
                <a:spcPct val="100000"/>
              </a:lnSpc>
              <a:spcBef>
                <a:spcPts val="0"/>
              </a:spcBef>
              <a:buClrTx/>
              <a:buSzTx/>
              <a:buNone/>
              <a:defRPr b="1" spc="0" sz="3240">
                <a:latin typeface="Times Roman"/>
                <a:ea typeface="Times Roman"/>
                <a:cs typeface="Times Roman"/>
                <a:sym typeface="Times Roman"/>
              </a:defRPr>
            </a:pPr>
            <a:r>
              <a:t>C) лейкотриендер</a:t>
            </a:r>
          </a:p>
          <a:p>
            <a:pPr marL="0" indent="0" defTabSz="370331">
              <a:lnSpc>
                <a:spcPct val="100000"/>
              </a:lnSpc>
              <a:spcBef>
                <a:spcPts val="0"/>
              </a:spcBef>
              <a:buClrTx/>
              <a:buSzTx/>
              <a:buNone/>
              <a:defRPr b="1" spc="0" sz="3240">
                <a:latin typeface="Times Roman"/>
                <a:ea typeface="Times Roman"/>
                <a:cs typeface="Times Roman"/>
                <a:sym typeface="Times Roman"/>
              </a:defRPr>
            </a:pPr>
            <a:r>
              <a:t>D) ЖҚТБ</a:t>
            </a:r>
          </a:p>
          <a:p>
            <a:pPr marL="0" indent="0" defTabSz="370331">
              <a:lnSpc>
                <a:spcPct val="100000"/>
              </a:lnSpc>
              <a:spcBef>
                <a:spcPts val="0"/>
              </a:spcBef>
              <a:buClrTx/>
              <a:buSzTx/>
              <a:buNone/>
              <a:defRPr b="1" spc="0" sz="3240">
                <a:latin typeface="Times Roman"/>
                <a:ea typeface="Times Roman"/>
                <a:cs typeface="Times Roman"/>
                <a:sym typeface="Times Roman"/>
              </a:defRPr>
            </a:pPr>
            <a:r>
              <a:t>E) Тромбоциттер</a:t>
            </a:r>
          </a:p>
          <a:p>
            <a:pPr marL="0" indent="0" defTabSz="370331">
              <a:lnSpc>
                <a:spcPct val="100000"/>
              </a:lnSpc>
              <a:spcBef>
                <a:spcPts val="0"/>
              </a:spcBef>
              <a:buClrTx/>
              <a:buSzTx/>
              <a:buNone/>
              <a:defRPr b="1" spc="0" sz="3240">
                <a:latin typeface="Times Roman"/>
                <a:ea typeface="Times Roman"/>
                <a:cs typeface="Times Roman"/>
                <a:sym typeface="Times Roman"/>
              </a:defRPr>
            </a:pPr>
          </a:p>
          <a:p>
            <a:pPr marL="0" indent="0" defTabSz="370331">
              <a:lnSpc>
                <a:spcPct val="100000"/>
              </a:lnSpc>
              <a:spcBef>
                <a:spcPts val="0"/>
              </a:spcBef>
              <a:buClrTx/>
              <a:buSzTx/>
              <a:buNone/>
              <a:defRPr b="1" spc="0" sz="3240">
                <a:latin typeface="Times Roman"/>
                <a:ea typeface="Times Roman"/>
                <a:cs typeface="Times Roman"/>
                <a:sym typeface="Times Roman"/>
              </a:defRPr>
            </a:pPr>
            <a:r>
              <a:t>2) Қарсыласу кезеңінде _________ басым.</a:t>
            </a:r>
          </a:p>
          <a:p>
            <a:pPr marL="0" indent="0" defTabSz="370331">
              <a:lnSpc>
                <a:spcPct val="100000"/>
              </a:lnSpc>
              <a:spcBef>
                <a:spcPts val="0"/>
              </a:spcBef>
              <a:buClrTx/>
              <a:buSzTx/>
              <a:buNone/>
              <a:defRPr b="1" spc="0" sz="3240">
                <a:latin typeface="Times Roman"/>
                <a:ea typeface="Times Roman"/>
                <a:cs typeface="Times Roman"/>
                <a:sym typeface="Times Roman"/>
              </a:defRPr>
            </a:pPr>
          </a:p>
          <a:p>
            <a:pPr marL="0" indent="0" defTabSz="370331">
              <a:lnSpc>
                <a:spcPct val="100000"/>
              </a:lnSpc>
              <a:spcBef>
                <a:spcPts val="0"/>
              </a:spcBef>
              <a:buClrTx/>
              <a:buSzTx/>
              <a:buNone/>
              <a:defRPr b="1" spc="0" sz="3240">
                <a:latin typeface="Times Roman"/>
                <a:ea typeface="Times Roman"/>
                <a:cs typeface="Times Roman"/>
                <a:sym typeface="Times Roman"/>
              </a:defRPr>
            </a:pPr>
            <a:r>
              <a:t>3) Эйкозаноидтар:</a:t>
            </a:r>
          </a:p>
          <a:p>
            <a:pPr marL="0" indent="0" defTabSz="370331">
              <a:lnSpc>
                <a:spcPct val="100000"/>
              </a:lnSpc>
              <a:spcBef>
                <a:spcPts val="0"/>
              </a:spcBef>
              <a:buClrTx/>
              <a:buSzTx/>
              <a:buNone/>
              <a:defRPr b="1" spc="0" sz="3240">
                <a:latin typeface="Times Roman"/>
                <a:ea typeface="Times Roman"/>
                <a:cs typeface="Times Roman"/>
                <a:sym typeface="Times Roman"/>
              </a:defRPr>
            </a:pPr>
            <a:r>
              <a:t>а) қабынуды тежейтін;</a:t>
            </a:r>
          </a:p>
          <a:p>
            <a:pPr marL="0" indent="0" defTabSz="370331">
              <a:lnSpc>
                <a:spcPct val="100000"/>
              </a:lnSpc>
              <a:spcBef>
                <a:spcPts val="0"/>
              </a:spcBef>
              <a:buClrTx/>
              <a:buSzTx/>
              <a:buNone/>
              <a:defRPr b="1" spc="0" sz="3240">
                <a:latin typeface="Times Roman"/>
                <a:ea typeface="Times Roman"/>
                <a:cs typeface="Times Roman"/>
                <a:sym typeface="Times Roman"/>
              </a:defRPr>
            </a:pPr>
            <a:r>
              <a:t>ә) барлығы дұрыс;</a:t>
            </a:r>
          </a:p>
          <a:p>
            <a:pPr marL="0" indent="0" defTabSz="370331">
              <a:lnSpc>
                <a:spcPct val="100000"/>
              </a:lnSpc>
              <a:spcBef>
                <a:spcPts val="0"/>
              </a:spcBef>
              <a:buClrTx/>
              <a:buSzTx/>
              <a:buNone/>
              <a:defRPr b="1" spc="0" sz="3240">
                <a:latin typeface="Times Roman"/>
                <a:ea typeface="Times Roman"/>
                <a:cs typeface="Times Roman"/>
                <a:sym typeface="Times Roman"/>
              </a:defRPr>
            </a:pPr>
            <a:r>
              <a:t>в) жасушалардың өсуін реттейтін;</a:t>
            </a:r>
          </a:p>
          <a:p>
            <a:pPr marL="0" indent="0" defTabSz="370331">
              <a:lnSpc>
                <a:spcPct val="100000"/>
              </a:lnSpc>
              <a:spcBef>
                <a:spcPts val="0"/>
              </a:spcBef>
              <a:buClrTx/>
              <a:buSzTx/>
              <a:buNone/>
              <a:defRPr b="1" spc="0" sz="3240">
                <a:latin typeface="Times Roman"/>
                <a:ea typeface="Times Roman"/>
                <a:cs typeface="Times Roman"/>
                <a:sym typeface="Times Roman"/>
              </a:defRPr>
            </a:pPr>
            <a:r>
              <a:t>г) эндокриндік агенттер ретінде.</a:t>
            </a:r>
          </a:p>
          <a:p>
            <a:pPr marL="0" indent="0" defTabSz="370331">
              <a:lnSpc>
                <a:spcPct val="100000"/>
              </a:lnSpc>
              <a:spcBef>
                <a:spcPts val="0"/>
              </a:spcBef>
              <a:buClrTx/>
              <a:buSzTx/>
              <a:buNone/>
              <a:defRPr b="1" spc="0" sz="3240">
                <a:latin typeface="Times Roman"/>
                <a:ea typeface="Times Roman"/>
                <a:cs typeface="Times Roman"/>
                <a:sym typeface="Times Roman"/>
              </a:defRPr>
            </a:pPr>
          </a:p>
          <a:p>
            <a:pPr marL="0" indent="0" defTabSz="370331">
              <a:lnSpc>
                <a:spcPct val="100000"/>
              </a:lnSpc>
              <a:spcBef>
                <a:spcPts val="0"/>
              </a:spcBef>
              <a:buClrTx/>
              <a:buSzTx/>
              <a:buNone/>
              <a:defRPr b="1" spc="0" sz="3240">
                <a:latin typeface="Times Roman"/>
                <a:ea typeface="Times Roman"/>
                <a:cs typeface="Times Roman"/>
                <a:sym typeface="Times Roman"/>
              </a:defRPr>
            </a:pPr>
            <a:r>
              <a:t>4) Стресске алғашқы жауап ____ кезең</a:t>
            </a:r>
          </a:p>
          <a:p>
            <a:pPr marL="0" indent="0" defTabSz="370331">
              <a:lnSpc>
                <a:spcPct val="100000"/>
              </a:lnSpc>
              <a:spcBef>
                <a:spcPts val="0"/>
              </a:spcBef>
              <a:buClrTx/>
              <a:buSzTx/>
              <a:buNone/>
              <a:defRPr b="1" spc="0" sz="3240">
                <a:latin typeface="Times Roman"/>
                <a:ea typeface="Times Roman"/>
                <a:cs typeface="Times Roman"/>
                <a:sym typeface="Times Roman"/>
              </a:defRPr>
            </a:pPr>
          </a:p>
          <a:p>
            <a:pPr marL="0" indent="0" defTabSz="370331">
              <a:lnSpc>
                <a:spcPct val="100000"/>
              </a:lnSpc>
              <a:spcBef>
                <a:spcPts val="0"/>
              </a:spcBef>
              <a:buClrTx/>
              <a:buSzTx/>
              <a:buNone/>
              <a:defRPr b="1" spc="0" sz="3240">
                <a:latin typeface="Times Roman"/>
                <a:ea typeface="Times Roman"/>
                <a:cs typeface="Times Roman"/>
                <a:sym typeface="Times Roman"/>
              </a:defRPr>
            </a:pPr>
            <a:r>
              <a:t>5) лейкотриендер, эйкозаноидтар:</a:t>
            </a:r>
          </a:p>
          <a:p>
            <a:pPr marL="0" indent="0" defTabSz="370331">
              <a:lnSpc>
                <a:spcPct val="100000"/>
              </a:lnSpc>
              <a:spcBef>
                <a:spcPts val="0"/>
              </a:spcBef>
              <a:buClrTx/>
              <a:buSzTx/>
              <a:buNone/>
              <a:defRPr b="1" spc="0" sz="3240">
                <a:latin typeface="Times Roman"/>
                <a:ea typeface="Times Roman"/>
                <a:cs typeface="Times Roman"/>
                <a:sym typeface="Times Roman"/>
              </a:defRPr>
            </a:pPr>
            <a:r>
              <a:t>A) бұлшықеттің өсуін реттейтін;</a:t>
            </a:r>
          </a:p>
          <a:p>
            <a:pPr marL="0" indent="0" defTabSz="370331">
              <a:lnSpc>
                <a:spcPct val="100000"/>
              </a:lnSpc>
              <a:spcBef>
                <a:spcPts val="0"/>
              </a:spcBef>
              <a:buClrTx/>
              <a:buSzTx/>
              <a:buNone/>
              <a:defRPr b="1" spc="0" sz="3240">
                <a:latin typeface="Times Roman"/>
                <a:ea typeface="Times Roman"/>
                <a:cs typeface="Times Roman"/>
                <a:sym typeface="Times Roman"/>
              </a:defRPr>
            </a:pPr>
            <a:r>
              <a:t>B) гипофиз арқылы бөліну;</a:t>
            </a:r>
          </a:p>
          <a:p>
            <a:pPr marL="0" indent="0" defTabSz="370331">
              <a:lnSpc>
                <a:spcPct val="100000"/>
              </a:lnSpc>
              <a:spcBef>
                <a:spcPts val="0"/>
              </a:spcBef>
              <a:buClrTx/>
              <a:buSzTx/>
              <a:buNone/>
              <a:defRPr b="1" spc="0" sz="3240">
                <a:latin typeface="Times Roman"/>
                <a:ea typeface="Times Roman"/>
                <a:cs typeface="Times Roman"/>
                <a:sym typeface="Times Roman"/>
              </a:defRPr>
            </a:pPr>
            <a:r>
              <a:t>C) аллергиялық және қабыну реакцияларының делдалдығы.</a:t>
            </a:r>
          </a:p>
        </p:txBody>
      </p:sp>
      <p:sp>
        <p:nvSpPr>
          <p:cNvPr id="233" name="Пост-тест"/>
          <p:cNvSpPr txBox="1"/>
          <p:nvPr>
            <p:ph type="title"/>
          </p:nvPr>
        </p:nvSpPr>
        <p:spPr>
          <a:prstGeom prst="rect">
            <a:avLst/>
          </a:prstGeom>
        </p:spPr>
        <p:txBody>
          <a:bodyPr/>
          <a:lstStyle>
            <a:lvl1pPr>
              <a:defRPr>
                <a:solidFill>
                  <a:srgbClr val="000000"/>
                </a:solidFill>
              </a:defRPr>
            </a:lvl1pPr>
          </a:lstStyle>
          <a:p>
            <a:pPr/>
            <a:r>
              <a:t>Пост-тест</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1) Эйкозаноидтар бұл бүркеншік атты олар өндірілетін орнына жақын жасушаларға әсер еткендіктен атады?…"/>
          <p:cNvSpPr txBox="1"/>
          <p:nvPr>
            <p:ph type="body" idx="1"/>
          </p:nvPr>
        </p:nvSpPr>
        <p:spPr>
          <a:xfrm>
            <a:off x="4774000" y="399668"/>
            <a:ext cx="18895671" cy="11625909"/>
          </a:xfrm>
          <a:prstGeom prst="rect">
            <a:avLst/>
          </a:prstGeom>
        </p:spPr>
        <p:txBody>
          <a:bodyPr/>
          <a:lstStyle/>
          <a:p>
            <a:pPr marL="0" indent="0" defTabSz="214884">
              <a:lnSpc>
                <a:spcPct val="100000"/>
              </a:lnSpc>
              <a:spcBef>
                <a:spcPts val="0"/>
              </a:spcBef>
              <a:buClrTx/>
              <a:buSzTx/>
              <a:buNone/>
              <a:defRPr b="1" spc="0" sz="2585">
                <a:latin typeface="Times Roman"/>
                <a:ea typeface="Times Roman"/>
                <a:cs typeface="Times Roman"/>
                <a:sym typeface="Times Roman"/>
              </a:defRPr>
            </a:pPr>
          </a:p>
          <a:p>
            <a:pPr marL="0" indent="0" defTabSz="214884">
              <a:lnSpc>
                <a:spcPct val="100000"/>
              </a:lnSpc>
              <a:spcBef>
                <a:spcPts val="0"/>
              </a:spcBef>
              <a:buClrTx/>
              <a:buSzTx/>
              <a:buNone/>
              <a:defRPr b="1" spc="0" sz="2585">
                <a:latin typeface="Times Roman"/>
                <a:ea typeface="Times Roman"/>
                <a:cs typeface="Times Roman"/>
                <a:sym typeface="Times Roman"/>
              </a:defRPr>
            </a:pPr>
            <a:r>
              <a:t>1) Эйкозаноидтар бұл бүркеншік атты олар өндірілетін орнына жақын жасушаларға әсер еткендіктен атады?</a:t>
            </a:r>
          </a:p>
          <a:p>
            <a:pPr marL="0" indent="0" defTabSz="214884">
              <a:lnSpc>
                <a:spcPct val="100000"/>
              </a:lnSpc>
              <a:spcBef>
                <a:spcPts val="0"/>
              </a:spcBef>
              <a:buClrTx/>
              <a:buSzTx/>
              <a:buNone/>
              <a:defRPr b="1" spc="0" sz="2585">
                <a:latin typeface="Times Roman"/>
                <a:ea typeface="Times Roman"/>
                <a:cs typeface="Times Roman"/>
                <a:sym typeface="Times Roman"/>
              </a:defRPr>
            </a:pPr>
            <a:r>
              <a:t>A) жергілікті катализаторлар</a:t>
            </a:r>
          </a:p>
          <a:p>
            <a:pPr marL="0" indent="0" defTabSz="214884">
              <a:lnSpc>
                <a:spcPct val="100000"/>
              </a:lnSpc>
              <a:spcBef>
                <a:spcPts val="0"/>
              </a:spcBef>
              <a:buClrTx/>
              <a:buSzTx/>
              <a:buNone/>
              <a:defRPr b="1" spc="0" sz="2585">
                <a:latin typeface="Times Roman"/>
                <a:ea typeface="Times Roman"/>
                <a:cs typeface="Times Roman"/>
                <a:sym typeface="Times Roman"/>
              </a:defRPr>
            </a:pPr>
            <a:r>
              <a:t>B) Жергілікті антагонисттер</a:t>
            </a:r>
          </a:p>
          <a:p>
            <a:pPr marL="0" indent="0" defTabSz="214884">
              <a:lnSpc>
                <a:spcPct val="100000"/>
              </a:lnSpc>
              <a:spcBef>
                <a:spcPts val="0"/>
              </a:spcBef>
              <a:buClrTx/>
              <a:buSzTx/>
              <a:buNone/>
              <a:defRPr b="1" spc="0" sz="2585">
                <a:latin typeface="Times Roman"/>
                <a:ea typeface="Times Roman"/>
                <a:cs typeface="Times Roman"/>
                <a:sym typeface="Times Roman"/>
              </a:defRPr>
            </a:pPr>
            <a:r>
              <a:t>C) Жергілікті секрециялар</a:t>
            </a:r>
          </a:p>
          <a:p>
            <a:pPr marL="0" indent="0" defTabSz="214884">
              <a:lnSpc>
                <a:spcPct val="100000"/>
              </a:lnSpc>
              <a:spcBef>
                <a:spcPts val="0"/>
              </a:spcBef>
              <a:buClrTx/>
              <a:buSzTx/>
              <a:buNone/>
              <a:defRPr b="1" spc="0" sz="2585">
                <a:latin typeface="Times Roman"/>
                <a:ea typeface="Times Roman"/>
                <a:cs typeface="Times Roman"/>
                <a:sym typeface="Times Roman"/>
              </a:defRPr>
            </a:pPr>
            <a:r>
              <a:t>D) Жергілікті ферменттер</a:t>
            </a:r>
          </a:p>
          <a:p>
            <a:pPr marL="0" indent="0" defTabSz="214884">
              <a:lnSpc>
                <a:spcPct val="100000"/>
              </a:lnSpc>
              <a:spcBef>
                <a:spcPts val="0"/>
              </a:spcBef>
              <a:buClrTx/>
              <a:buSzTx/>
              <a:buNone/>
              <a:defRPr b="1" spc="0" sz="2585">
                <a:latin typeface="Times Roman"/>
                <a:ea typeface="Times Roman"/>
                <a:cs typeface="Times Roman"/>
                <a:sym typeface="Times Roman"/>
              </a:defRPr>
            </a:pPr>
            <a:r>
              <a:t>E) Жергілікті гормондар</a:t>
            </a:r>
          </a:p>
          <a:p>
            <a:pPr marL="0" indent="0" defTabSz="214884">
              <a:lnSpc>
                <a:spcPct val="100000"/>
              </a:lnSpc>
              <a:spcBef>
                <a:spcPts val="0"/>
              </a:spcBef>
              <a:buClrTx/>
              <a:buSzTx/>
              <a:buNone/>
              <a:defRPr b="1" spc="0" sz="2585">
                <a:latin typeface="Times Roman"/>
                <a:ea typeface="Times Roman"/>
                <a:cs typeface="Times Roman"/>
                <a:sym typeface="Times Roman"/>
              </a:defRPr>
            </a:pPr>
          </a:p>
          <a:p>
            <a:pPr marL="0" indent="0" defTabSz="214884">
              <a:lnSpc>
                <a:spcPct val="100000"/>
              </a:lnSpc>
              <a:spcBef>
                <a:spcPts val="0"/>
              </a:spcBef>
              <a:buClrTx/>
              <a:buSzTx/>
              <a:buNone/>
              <a:defRPr b="1" spc="0" sz="2585">
                <a:latin typeface="Times Roman"/>
                <a:ea typeface="Times Roman"/>
                <a:cs typeface="Times Roman"/>
                <a:sym typeface="Times Roman"/>
              </a:defRPr>
            </a:pPr>
            <a:r>
              <a:t>2) Эйкозаноидтардың көпшілігі осы полиқанықпаған май қышқылынан өндіріледі.</a:t>
            </a:r>
          </a:p>
          <a:p>
            <a:pPr marL="0" indent="0" defTabSz="214884">
              <a:lnSpc>
                <a:spcPct val="100000"/>
              </a:lnSpc>
              <a:spcBef>
                <a:spcPts val="0"/>
              </a:spcBef>
              <a:buClrTx/>
              <a:buSzTx/>
              <a:buNone/>
              <a:defRPr b="1" spc="0" sz="2585">
                <a:latin typeface="Times Roman"/>
                <a:ea typeface="Times Roman"/>
                <a:cs typeface="Times Roman"/>
                <a:sym typeface="Times Roman"/>
              </a:defRPr>
            </a:pPr>
            <a:r>
              <a:t>A) Транс майлар</a:t>
            </a:r>
          </a:p>
          <a:p>
            <a:pPr marL="0" indent="0" defTabSz="214884">
              <a:lnSpc>
                <a:spcPct val="100000"/>
              </a:lnSpc>
              <a:spcBef>
                <a:spcPts val="0"/>
              </a:spcBef>
              <a:buClrTx/>
              <a:buSzTx/>
              <a:buNone/>
              <a:defRPr b="1" spc="0" sz="2585">
                <a:latin typeface="Times Roman"/>
                <a:ea typeface="Times Roman"/>
                <a:cs typeface="Times Roman"/>
                <a:sym typeface="Times Roman"/>
              </a:defRPr>
            </a:pPr>
            <a:r>
              <a:t>B) Сутектелген май</a:t>
            </a:r>
          </a:p>
          <a:p>
            <a:pPr marL="0" indent="0" defTabSz="214884">
              <a:lnSpc>
                <a:spcPct val="100000"/>
              </a:lnSpc>
              <a:spcBef>
                <a:spcPts val="0"/>
              </a:spcBef>
              <a:buClrTx/>
              <a:buSzTx/>
              <a:buNone/>
              <a:defRPr b="1" spc="0" sz="2585">
                <a:latin typeface="Times Roman"/>
                <a:ea typeface="Times Roman"/>
                <a:cs typeface="Times Roman"/>
                <a:sym typeface="Times Roman"/>
              </a:defRPr>
            </a:pPr>
            <a:r>
              <a:t>C) Қысқа тізбекті май қышқылдары</a:t>
            </a:r>
          </a:p>
          <a:p>
            <a:pPr marL="0" indent="0" defTabSz="214884">
              <a:lnSpc>
                <a:spcPct val="100000"/>
              </a:lnSpc>
              <a:spcBef>
                <a:spcPts val="0"/>
              </a:spcBef>
              <a:buClrTx/>
              <a:buSzTx/>
              <a:buNone/>
              <a:defRPr b="1" spc="0" sz="2585">
                <a:latin typeface="Times Roman"/>
                <a:ea typeface="Times Roman"/>
                <a:cs typeface="Times Roman"/>
                <a:sym typeface="Times Roman"/>
              </a:defRPr>
            </a:pPr>
            <a:r>
              <a:t>D) Арахидон қышқылы</a:t>
            </a:r>
          </a:p>
          <a:p>
            <a:pPr marL="0" indent="0" defTabSz="214884">
              <a:lnSpc>
                <a:spcPct val="100000"/>
              </a:lnSpc>
              <a:spcBef>
                <a:spcPts val="0"/>
              </a:spcBef>
              <a:buClrTx/>
              <a:buSzTx/>
              <a:buNone/>
              <a:defRPr b="1" spc="0" sz="2585">
                <a:latin typeface="Times Roman"/>
                <a:ea typeface="Times Roman"/>
                <a:cs typeface="Times Roman"/>
                <a:sym typeface="Times Roman"/>
              </a:defRPr>
            </a:pPr>
            <a:r>
              <a:t>E) Өт</a:t>
            </a:r>
          </a:p>
          <a:p>
            <a:pPr marL="0" indent="0" defTabSz="214884">
              <a:lnSpc>
                <a:spcPct val="100000"/>
              </a:lnSpc>
              <a:spcBef>
                <a:spcPts val="0"/>
              </a:spcBef>
              <a:buClrTx/>
              <a:buSzTx/>
              <a:buNone/>
              <a:defRPr b="1" spc="0" sz="2585">
                <a:latin typeface="Times Roman"/>
                <a:ea typeface="Times Roman"/>
                <a:cs typeface="Times Roman"/>
                <a:sym typeface="Times Roman"/>
              </a:defRPr>
            </a:pPr>
          </a:p>
          <a:p>
            <a:pPr marL="0" indent="0" defTabSz="214884">
              <a:lnSpc>
                <a:spcPct val="100000"/>
              </a:lnSpc>
              <a:spcBef>
                <a:spcPts val="0"/>
              </a:spcBef>
              <a:buClrTx/>
              <a:buSzTx/>
              <a:buNone/>
              <a:defRPr b="1" spc="0" sz="2585">
                <a:latin typeface="Times Roman"/>
                <a:ea typeface="Times Roman"/>
                <a:cs typeface="Times Roman"/>
                <a:sym typeface="Times Roman"/>
              </a:defRPr>
            </a:pPr>
            <a:r>
              <a:t>3) Симпатикалық жүйке жүйесінен норадреналин гормондары стресстің қай кезеңінде жоғарылайды?</a:t>
            </a:r>
          </a:p>
          <a:p>
            <a:pPr marL="0" indent="0" defTabSz="214884">
              <a:lnSpc>
                <a:spcPct val="100000"/>
              </a:lnSpc>
              <a:spcBef>
                <a:spcPts val="0"/>
              </a:spcBef>
              <a:buClrTx/>
              <a:buSzTx/>
              <a:buNone/>
              <a:defRPr b="1" spc="0" sz="2585">
                <a:latin typeface="Times Roman"/>
                <a:ea typeface="Times Roman"/>
                <a:cs typeface="Times Roman"/>
                <a:sym typeface="Times Roman"/>
              </a:defRPr>
            </a:pPr>
            <a:r>
              <a:t>а) дабыл реакциясы,</a:t>
            </a:r>
          </a:p>
          <a:p>
            <a:pPr marL="0" indent="0" defTabSz="214884">
              <a:lnSpc>
                <a:spcPct val="100000"/>
              </a:lnSpc>
              <a:spcBef>
                <a:spcPts val="0"/>
              </a:spcBef>
              <a:buClrTx/>
              <a:buSzTx/>
              <a:buNone/>
              <a:defRPr b="1" spc="0" sz="2585">
                <a:latin typeface="Times Roman"/>
                <a:ea typeface="Times Roman"/>
                <a:cs typeface="Times Roman"/>
                <a:sym typeface="Times Roman"/>
              </a:defRPr>
            </a:pPr>
            <a:r>
              <a:t>б) қарсыласу кезеңі,</a:t>
            </a:r>
          </a:p>
          <a:p>
            <a:pPr marL="0" indent="0" defTabSz="214884">
              <a:lnSpc>
                <a:spcPct val="100000"/>
              </a:lnSpc>
              <a:spcBef>
                <a:spcPts val="0"/>
              </a:spcBef>
              <a:buClrTx/>
              <a:buSzTx/>
              <a:buNone/>
              <a:defRPr b="1" spc="0" sz="2585">
                <a:latin typeface="Times Roman"/>
                <a:ea typeface="Times Roman"/>
                <a:cs typeface="Times Roman"/>
                <a:sym typeface="Times Roman"/>
              </a:defRPr>
            </a:pPr>
            <a:r>
              <a:t>в) сарқылу кезеңі.</a:t>
            </a:r>
          </a:p>
          <a:p>
            <a:pPr marL="0" indent="0" defTabSz="214884">
              <a:lnSpc>
                <a:spcPct val="100000"/>
              </a:lnSpc>
              <a:spcBef>
                <a:spcPts val="0"/>
              </a:spcBef>
              <a:buClrTx/>
              <a:buSzTx/>
              <a:buNone/>
              <a:defRPr b="1" spc="0" sz="2585">
                <a:latin typeface="Times Roman"/>
                <a:ea typeface="Times Roman"/>
                <a:cs typeface="Times Roman"/>
                <a:sym typeface="Times Roman"/>
              </a:defRPr>
            </a:pPr>
          </a:p>
          <a:p>
            <a:pPr marL="0" indent="0" defTabSz="214884">
              <a:lnSpc>
                <a:spcPct val="100000"/>
              </a:lnSpc>
              <a:spcBef>
                <a:spcPts val="0"/>
              </a:spcBef>
              <a:buClrTx/>
              <a:buSzTx/>
              <a:buNone/>
              <a:defRPr b="1" spc="0" sz="2585">
                <a:latin typeface="Times Roman"/>
                <a:ea typeface="Times Roman"/>
                <a:cs typeface="Times Roman"/>
                <a:sym typeface="Times Roman"/>
              </a:defRPr>
            </a:pPr>
            <a:r>
              <a:t>4) Кортизолдың артық бөлінуі:</a:t>
            </a:r>
          </a:p>
          <a:p>
            <a:pPr marL="0" indent="0" defTabSz="214884">
              <a:lnSpc>
                <a:spcPct val="100000"/>
              </a:lnSpc>
              <a:spcBef>
                <a:spcPts val="0"/>
              </a:spcBef>
              <a:buClrTx/>
              <a:buSzTx/>
              <a:buNone/>
              <a:defRPr b="1" spc="0" sz="2585">
                <a:latin typeface="Times Roman"/>
                <a:ea typeface="Times Roman"/>
                <a:cs typeface="Times Roman"/>
                <a:sym typeface="Times Roman"/>
              </a:defRPr>
            </a:pPr>
            <a:r>
              <a:t>а) кейбір жағымсыз әсерлері болуы мүмкін</a:t>
            </a:r>
          </a:p>
          <a:p>
            <a:pPr marL="0" indent="0" defTabSz="214884">
              <a:lnSpc>
                <a:spcPct val="100000"/>
              </a:lnSpc>
              <a:spcBef>
                <a:spcPts val="0"/>
              </a:spcBef>
              <a:buClrTx/>
              <a:buSzTx/>
              <a:buNone/>
              <a:defRPr b="1" spc="0" sz="2585">
                <a:latin typeface="Times Roman"/>
                <a:ea typeface="Times Roman"/>
                <a:cs typeface="Times Roman"/>
                <a:sym typeface="Times Roman"/>
              </a:defRPr>
            </a:pPr>
            <a:r>
              <a:t>б) құнарлылық пен жыныстық функцияның бұзылуы</a:t>
            </a:r>
          </a:p>
          <a:p>
            <a:pPr marL="0" indent="0" defTabSz="214884">
              <a:lnSpc>
                <a:spcPct val="100000"/>
              </a:lnSpc>
              <a:spcBef>
                <a:spcPts val="0"/>
              </a:spcBef>
              <a:buClrTx/>
              <a:buSzTx/>
              <a:buNone/>
              <a:defRPr b="1" spc="0" sz="2585">
                <a:latin typeface="Times Roman"/>
                <a:ea typeface="Times Roman"/>
                <a:cs typeface="Times Roman"/>
                <a:sym typeface="Times Roman"/>
              </a:defRPr>
            </a:pPr>
            <a:r>
              <a:t>в) жетілмеген Т және В жасушаларын өлтіреді</a:t>
            </a:r>
          </a:p>
          <a:p>
            <a:pPr marL="0" indent="0" defTabSz="214884">
              <a:lnSpc>
                <a:spcPct val="100000"/>
              </a:lnSpc>
              <a:spcBef>
                <a:spcPts val="0"/>
              </a:spcBef>
              <a:buClrTx/>
              <a:buSzTx/>
              <a:buNone/>
              <a:defRPr b="1" spc="0" sz="2585">
                <a:latin typeface="Times Roman"/>
                <a:ea typeface="Times Roman"/>
                <a:cs typeface="Times Roman"/>
                <a:sym typeface="Times Roman"/>
              </a:defRPr>
            </a:pPr>
            <a:r>
              <a:t>г) барлығы дұрыс</a:t>
            </a:r>
          </a:p>
          <a:p>
            <a:pPr marL="0" indent="0" defTabSz="214884">
              <a:lnSpc>
                <a:spcPct val="100000"/>
              </a:lnSpc>
              <a:spcBef>
                <a:spcPts val="0"/>
              </a:spcBef>
              <a:buClrTx/>
              <a:buSzTx/>
              <a:buNone/>
              <a:defRPr b="1" spc="0" sz="2585">
                <a:latin typeface="Times Roman"/>
                <a:ea typeface="Times Roman"/>
                <a:cs typeface="Times Roman"/>
                <a:sym typeface="Times Roman"/>
              </a:defRPr>
            </a:pPr>
          </a:p>
          <a:p>
            <a:pPr marL="0" indent="0" defTabSz="214884">
              <a:lnSpc>
                <a:spcPct val="100000"/>
              </a:lnSpc>
              <a:spcBef>
                <a:spcPts val="0"/>
              </a:spcBef>
              <a:buClrTx/>
              <a:buSzTx/>
              <a:buNone/>
              <a:defRPr b="1" spc="0" sz="2585">
                <a:latin typeface="Times Roman"/>
                <a:ea typeface="Times Roman"/>
                <a:cs typeface="Times Roman"/>
                <a:sym typeface="Times Roman"/>
              </a:defRPr>
            </a:pPr>
            <a:r>
              <a:t>5) Өлім жиі пайда болады</a:t>
            </a:r>
          </a:p>
          <a:p>
            <a:pPr marL="0" indent="0" defTabSz="214884">
              <a:lnSpc>
                <a:spcPct val="100000"/>
              </a:lnSpc>
              <a:spcBef>
                <a:spcPts val="0"/>
              </a:spcBef>
              <a:buClrTx/>
              <a:buSzTx/>
              <a:buNone/>
              <a:defRPr b="1" spc="0" sz="2585">
                <a:latin typeface="Times Roman"/>
                <a:ea typeface="Times Roman"/>
                <a:cs typeface="Times Roman"/>
                <a:sym typeface="Times Roman"/>
              </a:defRPr>
            </a:pPr>
            <a:r>
              <a:t>а) жүрек жеткіліксіздігі, бүйрек жеткіліксіздігі</a:t>
            </a:r>
          </a:p>
          <a:p>
            <a:pPr marL="0" indent="0" defTabSz="214884">
              <a:lnSpc>
                <a:spcPct val="100000"/>
              </a:lnSpc>
              <a:spcBef>
                <a:spcPts val="0"/>
              </a:spcBef>
              <a:buClrTx/>
              <a:buSzTx/>
              <a:buNone/>
              <a:defRPr b="1" spc="0" sz="2585">
                <a:latin typeface="Times Roman"/>
                <a:ea typeface="Times Roman"/>
                <a:cs typeface="Times Roman"/>
                <a:sym typeface="Times Roman"/>
              </a:defRPr>
            </a:pPr>
            <a:r>
              <a:t>б) тек басым инфекция</a:t>
            </a:r>
          </a:p>
          <a:p>
            <a:pPr marL="0" indent="0" defTabSz="214884">
              <a:lnSpc>
                <a:spcPct val="100000"/>
              </a:lnSpc>
              <a:spcBef>
                <a:spcPts val="0"/>
              </a:spcBef>
              <a:buClrTx/>
              <a:buSzTx/>
              <a:buNone/>
              <a:defRPr b="1" spc="0" sz="2585">
                <a:latin typeface="Times Roman"/>
                <a:ea typeface="Times Roman"/>
                <a:cs typeface="Times Roman"/>
                <a:sym typeface="Times Roman"/>
              </a:defRPr>
            </a:pPr>
            <a:r>
              <a:t>в) жүрек соғысы</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Стресс - бұл түзетуді немесе реакцияны қажет ететін кез-келген өзгеріске дененің реакциясы.…"/>
          <p:cNvSpPr txBox="1"/>
          <p:nvPr>
            <p:ph type="body" idx="1"/>
          </p:nvPr>
        </p:nvSpPr>
        <p:spPr>
          <a:xfrm>
            <a:off x="239098" y="3028269"/>
            <a:ext cx="23241001" cy="7697009"/>
          </a:xfrm>
          <a:prstGeom prst="rect">
            <a:avLst/>
          </a:prstGeom>
        </p:spPr>
        <p:txBody>
          <a:bodyPr/>
          <a:lstStyle/>
          <a:p>
            <a:pPr marL="0" indent="0" algn="just" defTabSz="457200">
              <a:lnSpc>
                <a:spcPct val="100000"/>
              </a:lnSpc>
              <a:spcBef>
                <a:spcPts val="0"/>
              </a:spcBef>
              <a:buClrTx/>
              <a:buSzTx/>
              <a:buNone/>
              <a:defRPr b="1" spc="0" sz="6900">
                <a:latin typeface="Times Roman"/>
                <a:ea typeface="Times Roman"/>
                <a:cs typeface="Times Roman"/>
                <a:sym typeface="Times Roman"/>
              </a:defRPr>
            </a:pPr>
          </a:p>
          <a:p>
            <a:pPr marL="0" indent="0" algn="just" defTabSz="457200">
              <a:lnSpc>
                <a:spcPct val="100000"/>
              </a:lnSpc>
              <a:spcBef>
                <a:spcPts val="0"/>
              </a:spcBef>
              <a:buClrTx/>
              <a:buSzTx/>
              <a:buNone/>
              <a:defRPr b="1" spc="0" sz="6900">
                <a:latin typeface="Times Roman"/>
                <a:ea typeface="Times Roman"/>
                <a:cs typeface="Times Roman"/>
                <a:sym typeface="Times Roman"/>
              </a:defRPr>
            </a:pPr>
            <a:r>
              <a:t>Стресс - бұл түзетуді немесе реакцияны қажет ететін кез-келген өзгеріске дененің реакциясы.</a:t>
            </a:r>
          </a:p>
          <a:p>
            <a:pPr marL="0" indent="0" algn="just" defTabSz="457200">
              <a:lnSpc>
                <a:spcPct val="100000"/>
              </a:lnSpc>
              <a:spcBef>
                <a:spcPts val="0"/>
              </a:spcBef>
              <a:buClrTx/>
              <a:buSzTx/>
              <a:buNone/>
              <a:defRPr b="1" spc="0" sz="6900">
                <a:latin typeface="Times Roman"/>
                <a:ea typeface="Times Roman"/>
                <a:cs typeface="Times Roman"/>
                <a:sym typeface="Times Roman"/>
              </a:defRPr>
            </a:pPr>
          </a:p>
          <a:p>
            <a:pPr marL="0" indent="0" algn="just" defTabSz="457200">
              <a:lnSpc>
                <a:spcPct val="100000"/>
              </a:lnSpc>
              <a:spcBef>
                <a:spcPts val="0"/>
              </a:spcBef>
              <a:buClrTx/>
              <a:buSzTx/>
              <a:buNone/>
              <a:defRPr b="1" spc="0" sz="6900">
                <a:latin typeface="Times Roman"/>
                <a:ea typeface="Times Roman"/>
                <a:cs typeface="Times Roman"/>
                <a:sym typeface="Times Roman"/>
              </a:defRPr>
            </a:pPr>
            <a:r>
              <a:t>Дене бұл өзгерістерге физикалық, психикалық және эмоционалды реакциялар арқылы әрекет етеді.</a:t>
            </a:r>
          </a:p>
        </p:txBody>
      </p:sp>
      <p:sp>
        <p:nvSpPr>
          <p:cNvPr id="184" name="Стресс дегеніміз не?"/>
          <p:cNvSpPr txBox="1"/>
          <p:nvPr>
            <p:ph type="title"/>
          </p:nvPr>
        </p:nvSpPr>
        <p:spPr>
          <a:xfrm>
            <a:off x="571500" y="913654"/>
            <a:ext cx="23241000" cy="1951019"/>
          </a:xfrm>
          <a:prstGeom prst="rect">
            <a:avLst/>
          </a:prstGeom>
        </p:spPr>
        <p:txBody>
          <a:bodyPr/>
          <a:lstStyle>
            <a:lvl1pPr defTabSz="457200">
              <a:lnSpc>
                <a:spcPct val="100000"/>
              </a:lnSpc>
              <a:defRPr spc="0" sz="8000">
                <a:solidFill>
                  <a:srgbClr val="000000"/>
                </a:solidFill>
                <a:latin typeface="Times Roman"/>
                <a:ea typeface="Times Roman"/>
                <a:cs typeface="Times Roman"/>
                <a:sym typeface="Times Roman"/>
              </a:defRPr>
            </a:lvl1pPr>
          </a:lstStyle>
          <a:p>
            <a:pPr/>
            <a:r>
              <a:t>Стресс дегеніміз не?</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жарақат,…"/>
          <p:cNvSpPr txBox="1"/>
          <p:nvPr>
            <p:ph type="body" idx="1"/>
          </p:nvPr>
        </p:nvSpPr>
        <p:spPr>
          <a:xfrm>
            <a:off x="808929" y="1829814"/>
            <a:ext cx="22646036" cy="11781816"/>
          </a:xfrm>
          <a:prstGeom prst="rect">
            <a:avLst/>
          </a:prstGeom>
        </p:spPr>
        <p:txBody>
          <a:bodyPr numCol="2" spcCol="1132301"/>
          <a:lstStyle/>
          <a:p>
            <a:pPr marL="0" indent="0" defTabSz="448055">
              <a:lnSpc>
                <a:spcPct val="100000"/>
              </a:lnSpc>
              <a:spcBef>
                <a:spcPts val="0"/>
              </a:spcBef>
              <a:buClrTx/>
              <a:buSzTx/>
              <a:buNone/>
              <a:defRPr b="1" spc="0" sz="7742">
                <a:latin typeface="Times Roman"/>
                <a:ea typeface="Times Roman"/>
                <a:cs typeface="Times Roman"/>
                <a:sym typeface="Times Roman"/>
              </a:defRPr>
            </a:pPr>
          </a:p>
          <a:p>
            <a:pPr marL="448055" indent="-311150" defTabSz="448055">
              <a:lnSpc>
                <a:spcPct val="100000"/>
              </a:lnSpc>
              <a:spcBef>
                <a:spcPts val="0"/>
              </a:spcBef>
              <a:buFont typeface="Times Roman"/>
              <a:defRPr spc="0" sz="7742">
                <a:latin typeface="Times Roman"/>
                <a:ea typeface="Times Roman"/>
                <a:cs typeface="Times Roman"/>
                <a:sym typeface="Times Roman"/>
              </a:defRPr>
            </a:pPr>
            <a:r>
              <a:t>жарақат,</a:t>
            </a:r>
          </a:p>
          <a:p>
            <a:pPr marL="448055" indent="-311150" defTabSz="448055">
              <a:lnSpc>
                <a:spcPct val="100000"/>
              </a:lnSpc>
              <a:spcBef>
                <a:spcPts val="0"/>
              </a:spcBef>
              <a:buFont typeface="Times Roman"/>
              <a:defRPr spc="0" sz="7742">
                <a:latin typeface="Times Roman"/>
                <a:ea typeface="Times Roman"/>
                <a:cs typeface="Times Roman"/>
                <a:sym typeface="Times Roman"/>
              </a:defRPr>
            </a:pPr>
            <a:r>
              <a:t>хирургия,</a:t>
            </a:r>
          </a:p>
          <a:p>
            <a:pPr marL="448055" indent="-311150" defTabSz="448055">
              <a:lnSpc>
                <a:spcPct val="100000"/>
              </a:lnSpc>
              <a:spcBef>
                <a:spcPts val="0"/>
              </a:spcBef>
              <a:buFont typeface="Times Roman"/>
              <a:defRPr spc="0" sz="7742">
                <a:latin typeface="Times Roman"/>
                <a:ea typeface="Times Roman"/>
                <a:cs typeface="Times Roman"/>
                <a:sym typeface="Times Roman"/>
              </a:defRPr>
            </a:pPr>
            <a:r>
              <a:t>қан кету,</a:t>
            </a:r>
          </a:p>
          <a:p>
            <a:pPr marL="448055" indent="-311150" defTabSz="448055">
              <a:lnSpc>
                <a:spcPct val="100000"/>
              </a:lnSpc>
              <a:spcBef>
                <a:spcPts val="0"/>
              </a:spcBef>
              <a:buFont typeface="Times Roman"/>
              <a:defRPr spc="0" sz="7742">
                <a:latin typeface="Times Roman"/>
                <a:ea typeface="Times Roman"/>
                <a:cs typeface="Times Roman"/>
                <a:sym typeface="Times Roman"/>
              </a:defRPr>
            </a:pPr>
            <a:r>
              <a:t>инфекция,</a:t>
            </a:r>
          </a:p>
          <a:p>
            <a:pPr marL="448055" indent="-311150" defTabSz="448055">
              <a:lnSpc>
                <a:spcPct val="100000"/>
              </a:lnSpc>
              <a:spcBef>
                <a:spcPts val="0"/>
              </a:spcBef>
              <a:buFont typeface="Times Roman"/>
              <a:defRPr spc="0" sz="7742">
                <a:latin typeface="Times Roman"/>
                <a:ea typeface="Times Roman"/>
                <a:cs typeface="Times Roman"/>
                <a:sym typeface="Times Roman"/>
              </a:defRPr>
            </a:pPr>
            <a:r>
              <a:t>қарқынды жаттығулар,</a:t>
            </a:r>
          </a:p>
          <a:p>
            <a:pPr marL="448055" indent="-311150" defTabSz="448055">
              <a:lnSpc>
                <a:spcPct val="100000"/>
              </a:lnSpc>
              <a:spcBef>
                <a:spcPts val="0"/>
              </a:spcBef>
              <a:buFont typeface="Times Roman"/>
              <a:defRPr spc="0" sz="7742">
                <a:latin typeface="Times Roman"/>
                <a:ea typeface="Times Roman"/>
                <a:cs typeface="Times Roman"/>
                <a:sym typeface="Times Roman"/>
              </a:defRPr>
            </a:pPr>
            <a:r>
              <a:t>өте жоғары температура,</a:t>
            </a:r>
          </a:p>
          <a:p>
            <a:pPr marL="448055" indent="-311150" defTabSz="448055">
              <a:lnSpc>
                <a:spcPct val="100000"/>
              </a:lnSpc>
              <a:spcBef>
                <a:spcPts val="0"/>
              </a:spcBef>
              <a:buFont typeface="Times Roman"/>
              <a:defRPr spc="0" sz="7742">
                <a:latin typeface="Times Roman"/>
                <a:ea typeface="Times Roman"/>
                <a:cs typeface="Times Roman"/>
                <a:sym typeface="Times Roman"/>
              </a:defRPr>
            </a:pPr>
            <a:r>
              <a:t>ауырсыну және тамақтанбау.</a:t>
            </a:r>
          </a:p>
          <a:p>
            <a:pPr marL="0" indent="0" defTabSz="448055">
              <a:lnSpc>
                <a:spcPct val="100000"/>
              </a:lnSpc>
              <a:spcBef>
                <a:spcPts val="0"/>
              </a:spcBef>
              <a:buClrTx/>
              <a:buSzTx/>
              <a:buNone/>
              <a:defRPr b="1" i="1" spc="0" sz="7742">
                <a:latin typeface="Times Roman"/>
                <a:ea typeface="Times Roman"/>
                <a:cs typeface="Times Roman"/>
                <a:sym typeface="Times Roman"/>
              </a:defRPr>
            </a:pPr>
          </a:p>
          <a:p>
            <a:pPr marL="0" indent="0" defTabSz="448055">
              <a:lnSpc>
                <a:spcPct val="100000"/>
              </a:lnSpc>
              <a:spcBef>
                <a:spcPts val="0"/>
              </a:spcBef>
              <a:buClrTx/>
              <a:buSzTx/>
              <a:buNone/>
              <a:defRPr b="1" i="1" spc="0" sz="7742">
                <a:latin typeface="Times Roman"/>
                <a:ea typeface="Times Roman"/>
                <a:cs typeface="Times Roman"/>
                <a:sym typeface="Times Roman"/>
              </a:defRPr>
            </a:pPr>
            <a:r>
              <a:t>Эмоциялық себептер:</a:t>
            </a:r>
          </a:p>
          <a:p>
            <a:pPr marL="448055" indent="-311150" defTabSz="448055">
              <a:lnSpc>
                <a:spcPct val="100000"/>
              </a:lnSpc>
              <a:spcBef>
                <a:spcPts val="0"/>
              </a:spcBef>
              <a:buFont typeface="Times Roman"/>
              <a:defRPr spc="0" sz="7742">
                <a:latin typeface="Times Roman"/>
                <a:ea typeface="Times Roman"/>
                <a:cs typeface="Times Roman"/>
                <a:sym typeface="Times Roman"/>
              </a:defRPr>
            </a:pPr>
            <a:r>
              <a:t>ашу</a:t>
            </a:r>
          </a:p>
          <a:p>
            <a:pPr marL="448055" indent="-311150" defTabSz="448055">
              <a:lnSpc>
                <a:spcPct val="100000"/>
              </a:lnSpc>
              <a:spcBef>
                <a:spcPts val="0"/>
              </a:spcBef>
              <a:buFont typeface="Times Roman"/>
              <a:defRPr spc="0" sz="7742">
                <a:latin typeface="Times Roman"/>
                <a:ea typeface="Times Roman"/>
                <a:cs typeface="Times Roman"/>
                <a:sym typeface="Times Roman"/>
              </a:defRPr>
            </a:pPr>
            <a:r>
              <a:t>қайғы</a:t>
            </a:r>
          </a:p>
          <a:p>
            <a:pPr marL="448055" indent="-311150" defTabSz="448055">
              <a:lnSpc>
                <a:spcPct val="100000"/>
              </a:lnSpc>
              <a:spcBef>
                <a:spcPts val="0"/>
              </a:spcBef>
              <a:buFont typeface="Times Roman"/>
              <a:defRPr spc="0" sz="7742">
                <a:latin typeface="Times Roman"/>
                <a:ea typeface="Times Roman"/>
                <a:cs typeface="Times Roman"/>
                <a:sym typeface="Times Roman"/>
              </a:defRPr>
            </a:pPr>
            <a:r>
              <a:t>депрессия</a:t>
            </a:r>
          </a:p>
          <a:p>
            <a:pPr marL="448055" indent="-311150" defTabSz="448055">
              <a:lnSpc>
                <a:spcPct val="100000"/>
              </a:lnSpc>
              <a:spcBef>
                <a:spcPts val="0"/>
              </a:spcBef>
              <a:buFont typeface="Times Roman"/>
              <a:defRPr spc="0" sz="7742">
                <a:latin typeface="Times Roman"/>
                <a:ea typeface="Times Roman"/>
                <a:cs typeface="Times Roman"/>
                <a:sym typeface="Times Roman"/>
              </a:defRPr>
            </a:pPr>
            <a:r>
              <a:t>мазасыздық</a:t>
            </a:r>
          </a:p>
          <a:p>
            <a:pPr marL="448055" indent="-311150" defTabSz="448055">
              <a:lnSpc>
                <a:spcPct val="100000"/>
              </a:lnSpc>
              <a:spcBef>
                <a:spcPts val="0"/>
              </a:spcBef>
              <a:buFont typeface="Times Roman"/>
              <a:defRPr spc="0" sz="7742">
                <a:latin typeface="Times Roman"/>
                <a:ea typeface="Times Roman"/>
                <a:cs typeface="Times Roman"/>
                <a:sym typeface="Times Roman"/>
              </a:defRPr>
            </a:pPr>
            <a:r>
              <a:t>кінә</a:t>
            </a:r>
          </a:p>
          <a:p>
            <a:pPr marL="0" indent="0" defTabSz="448055">
              <a:lnSpc>
                <a:spcPct val="100000"/>
              </a:lnSpc>
              <a:spcBef>
                <a:spcPts val="0"/>
              </a:spcBef>
              <a:buClrTx/>
              <a:buSzTx/>
              <a:buNone/>
              <a:defRPr b="1" spc="0" sz="3136">
                <a:latin typeface="Times Roman"/>
                <a:ea typeface="Times Roman"/>
                <a:cs typeface="Times Roman"/>
                <a:sym typeface="Times Roman"/>
              </a:defRPr>
            </a:pPr>
          </a:p>
        </p:txBody>
      </p:sp>
      <p:sp>
        <p:nvSpPr>
          <p:cNvPr id="187" name="Стрестің физикалық себептері (стрессорлар)"/>
          <p:cNvSpPr txBox="1"/>
          <p:nvPr>
            <p:ph type="title"/>
          </p:nvPr>
        </p:nvSpPr>
        <p:spPr>
          <a:prstGeom prst="rect">
            <a:avLst/>
          </a:prstGeom>
        </p:spPr>
        <p:txBody>
          <a:bodyPr/>
          <a:lstStyle/>
          <a:p>
            <a:pPr defTabSz="457200">
              <a:lnSpc>
                <a:spcPct val="100000"/>
              </a:lnSpc>
              <a:defRPr spc="0" sz="8400">
                <a:solidFill>
                  <a:srgbClr val="000000"/>
                </a:solidFill>
                <a:latin typeface="Times Roman"/>
                <a:ea typeface="Times Roman"/>
                <a:cs typeface="Times Roman"/>
                <a:sym typeface="Times Roman"/>
              </a:defRPr>
            </a:pPr>
            <a:r>
              <a:t>Стрестің физикалық себептері </a:t>
            </a:r>
            <a:r>
              <a:rPr i="1"/>
              <a:t>(стрессорлар)</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9" name="Изображение" descr="Изображение"/>
          <p:cNvPicPr>
            <a:picLocks noChangeAspect="1"/>
          </p:cNvPicPr>
          <p:nvPr/>
        </p:nvPicPr>
        <p:blipFill>
          <a:blip r:embed="rId2">
            <a:extLst/>
          </a:blip>
          <a:stretch>
            <a:fillRect/>
          </a:stretch>
        </p:blipFill>
        <p:spPr>
          <a:xfrm>
            <a:off x="5859160" y="-36264"/>
            <a:ext cx="10446692" cy="13567129"/>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Дене күйзеліске жеткілікті дәйекті түрде әрекет етеді - Стресске жауап немесе «Жалпы бейімделу синдромы» (ЖБС)."/>
          <p:cNvSpPr txBox="1"/>
          <p:nvPr>
            <p:ph type="body" idx="1"/>
          </p:nvPr>
        </p:nvSpPr>
        <p:spPr>
          <a:xfrm>
            <a:off x="144127" y="1815062"/>
            <a:ext cx="23241001" cy="7697010"/>
          </a:xfrm>
          <a:prstGeom prst="rect">
            <a:avLst/>
          </a:prstGeom>
        </p:spPr>
        <p:txBody>
          <a:bodyPr/>
          <a:lstStyle/>
          <a:p>
            <a:pPr marL="0" indent="0" defTabSz="457200">
              <a:lnSpc>
                <a:spcPct val="100000"/>
              </a:lnSpc>
              <a:spcBef>
                <a:spcPts val="0"/>
              </a:spcBef>
              <a:buClrTx/>
              <a:buSzTx/>
              <a:buNone/>
              <a:defRPr b="1" spc="0" sz="7600">
                <a:latin typeface="Times Roman"/>
                <a:ea typeface="Times Roman"/>
                <a:cs typeface="Times Roman"/>
                <a:sym typeface="Times Roman"/>
              </a:defRPr>
            </a:pPr>
          </a:p>
          <a:p>
            <a:pPr marL="0" indent="0" defTabSz="457200">
              <a:lnSpc>
                <a:spcPct val="100000"/>
              </a:lnSpc>
              <a:spcBef>
                <a:spcPts val="0"/>
              </a:spcBef>
              <a:buClrTx/>
              <a:buSzTx/>
              <a:buNone/>
              <a:defRPr b="1" spc="0" sz="7600">
                <a:latin typeface="Times Roman"/>
                <a:ea typeface="Times Roman"/>
                <a:cs typeface="Times Roman"/>
                <a:sym typeface="Times Roman"/>
              </a:defRPr>
            </a:pPr>
            <a:r>
              <a:t>Дене күйзеліске жеткілікті дәйекті түрде әрекет етеді - Стресске жауап </a:t>
            </a:r>
            <a:r>
              <a:t>немесе «Ж</a:t>
            </a:r>
            <a:r>
              <a:t>алпы бейімделу синдромы»</a:t>
            </a:r>
            <a:r>
              <a:t> (ЖБС).</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ЖБС әдетте үш кезеңде жүреді:…"/>
          <p:cNvSpPr txBox="1"/>
          <p:nvPr>
            <p:ph type="body" idx="1"/>
          </p:nvPr>
        </p:nvSpPr>
        <p:spPr>
          <a:xfrm>
            <a:off x="334070" y="3192153"/>
            <a:ext cx="23241001" cy="7697009"/>
          </a:xfrm>
          <a:prstGeom prst="rect">
            <a:avLst/>
          </a:prstGeom>
        </p:spPr>
        <p:txBody>
          <a:bodyPr/>
          <a:lstStyle/>
          <a:p>
            <a:pPr marL="0" indent="0" defTabSz="457200">
              <a:lnSpc>
                <a:spcPct val="100000"/>
              </a:lnSpc>
              <a:spcBef>
                <a:spcPts val="0"/>
              </a:spcBef>
              <a:buClrTx/>
              <a:buSzTx/>
              <a:buNone/>
              <a:defRPr b="1" spc="0" sz="6000">
                <a:latin typeface="Times Roman"/>
                <a:ea typeface="Times Roman"/>
                <a:cs typeface="Times Roman"/>
                <a:sym typeface="Times Roman"/>
              </a:defRPr>
            </a:pPr>
          </a:p>
          <a:p>
            <a:pPr marL="0" indent="0" defTabSz="457200">
              <a:lnSpc>
                <a:spcPct val="100000"/>
              </a:lnSpc>
              <a:spcBef>
                <a:spcPts val="0"/>
              </a:spcBef>
              <a:buClrTx/>
              <a:buSzTx/>
              <a:buNone/>
              <a:defRPr b="1" spc="0" sz="6000">
                <a:latin typeface="Times Roman"/>
                <a:ea typeface="Times Roman"/>
                <a:cs typeface="Times Roman"/>
                <a:sym typeface="Times Roman"/>
              </a:defRPr>
            </a:pPr>
            <a:r>
              <a:t>ЖБС әдетте үш кезеңде жүреді:</a:t>
            </a:r>
          </a:p>
          <a:p>
            <a:pPr marL="0" indent="0" defTabSz="457200">
              <a:lnSpc>
                <a:spcPct val="100000"/>
              </a:lnSpc>
              <a:spcBef>
                <a:spcPts val="0"/>
              </a:spcBef>
              <a:buClrTx/>
              <a:buSzTx/>
              <a:buNone/>
              <a:defRPr b="1" spc="0" sz="6000">
                <a:latin typeface="Times Roman"/>
                <a:ea typeface="Times Roman"/>
                <a:cs typeface="Times Roman"/>
                <a:sym typeface="Times Roman"/>
              </a:defRPr>
            </a:pPr>
          </a:p>
          <a:p>
            <a:pPr indent="-317500" defTabSz="457200">
              <a:lnSpc>
                <a:spcPct val="100000"/>
              </a:lnSpc>
              <a:spcBef>
                <a:spcPts val="0"/>
              </a:spcBef>
              <a:buFont typeface="Times Roman"/>
              <a:defRPr b="1" i="1" spc="0" sz="7400">
                <a:latin typeface="Times Roman"/>
                <a:ea typeface="Times Roman"/>
                <a:cs typeface="Times Roman"/>
                <a:sym typeface="Times Roman"/>
              </a:defRPr>
            </a:pPr>
            <a:r>
              <a:t>Дабыл реакция кезеңі;</a:t>
            </a:r>
            <a:endParaRPr b="0" i="0"/>
          </a:p>
          <a:p>
            <a:pPr indent="-317500" defTabSz="457200">
              <a:lnSpc>
                <a:spcPct val="100000"/>
              </a:lnSpc>
              <a:spcBef>
                <a:spcPts val="0"/>
              </a:spcBef>
              <a:buFont typeface="Times Roman"/>
              <a:defRPr b="1" i="1" spc="0" sz="7400">
                <a:latin typeface="Times Roman"/>
                <a:ea typeface="Times Roman"/>
                <a:cs typeface="Times Roman"/>
                <a:sym typeface="Times Roman"/>
              </a:defRPr>
            </a:pPr>
            <a:r>
              <a:t>қарсылық кезеңі</a:t>
            </a:r>
            <a:r>
              <a:rPr b="0"/>
              <a:t>;</a:t>
            </a:r>
            <a:endParaRPr b="0" i="0"/>
          </a:p>
          <a:p>
            <a:pPr indent="-317500" defTabSz="457200">
              <a:lnSpc>
                <a:spcPct val="100000"/>
              </a:lnSpc>
              <a:spcBef>
                <a:spcPts val="0"/>
              </a:spcBef>
              <a:buFont typeface="Times Roman"/>
              <a:defRPr b="1" i="1" spc="0" sz="7400">
                <a:latin typeface="Times Roman"/>
                <a:ea typeface="Times Roman"/>
                <a:cs typeface="Times Roman"/>
                <a:sym typeface="Times Roman"/>
              </a:defRPr>
            </a:pPr>
            <a:r>
              <a:t>сарқылу кезеңі</a:t>
            </a:r>
            <a:r>
              <a:rPr i="0"/>
              <a:t>.</a:t>
            </a:r>
          </a:p>
        </p:txBody>
      </p:sp>
      <p:sp>
        <p:nvSpPr>
          <p:cNvPr id="194" name="ЖБС-ның сатылары"/>
          <p:cNvSpPr txBox="1"/>
          <p:nvPr>
            <p:ph type="title"/>
          </p:nvPr>
        </p:nvSpPr>
        <p:spPr>
          <a:prstGeom prst="rect">
            <a:avLst/>
          </a:prstGeom>
        </p:spPr>
        <p:txBody>
          <a:bodyPr/>
          <a:lstStyle>
            <a:lvl1pPr algn="ctr" defTabSz="457200">
              <a:lnSpc>
                <a:spcPct val="100000"/>
              </a:lnSpc>
              <a:defRPr spc="0" sz="9000">
                <a:solidFill>
                  <a:srgbClr val="000000"/>
                </a:solidFill>
                <a:latin typeface="Times Roman"/>
                <a:ea typeface="Times Roman"/>
                <a:cs typeface="Times Roman"/>
                <a:sym typeface="Times Roman"/>
              </a:defRPr>
            </a:lvl1pPr>
          </a:lstStyle>
          <a:p>
            <a:pPr/>
            <a:r>
              <a:t>ЖБС-ның сатылары</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Стресстің алғашқы реакциясы дабыл реакциясы болып табылады, негізінен:…"/>
          <p:cNvSpPr txBox="1"/>
          <p:nvPr>
            <p:ph type="body" idx="1"/>
          </p:nvPr>
        </p:nvSpPr>
        <p:spPr>
          <a:xfrm>
            <a:off x="357813" y="3009495"/>
            <a:ext cx="23241001" cy="7697010"/>
          </a:xfrm>
          <a:prstGeom prst="rect">
            <a:avLst/>
          </a:prstGeom>
        </p:spPr>
        <p:txBody>
          <a:bodyPr/>
          <a:lstStyle/>
          <a:p>
            <a:pPr marL="0" indent="0" defTabSz="324611">
              <a:lnSpc>
                <a:spcPct val="100000"/>
              </a:lnSpc>
              <a:spcBef>
                <a:spcPts val="0"/>
              </a:spcBef>
              <a:buClrTx/>
              <a:buSzTx/>
              <a:buNone/>
              <a:defRPr b="1" spc="0" sz="4969">
                <a:latin typeface="Times Roman"/>
                <a:ea typeface="Times Roman"/>
                <a:cs typeface="Times Roman"/>
                <a:sym typeface="Times Roman"/>
              </a:defRPr>
            </a:pPr>
          </a:p>
          <a:p>
            <a:pPr marL="324611" indent="-225425" defTabSz="324611">
              <a:lnSpc>
                <a:spcPct val="100000"/>
              </a:lnSpc>
              <a:spcBef>
                <a:spcPts val="0"/>
              </a:spcBef>
              <a:buFont typeface="Times Roman"/>
              <a:defRPr spc="0" sz="4969">
                <a:latin typeface="Times Roman"/>
                <a:ea typeface="Times Roman"/>
                <a:cs typeface="Times Roman"/>
                <a:sym typeface="Times Roman"/>
              </a:defRPr>
            </a:pPr>
            <a:r>
              <a:t>Стресстің алғашқы реакциясы </a:t>
            </a:r>
            <a:r>
              <a:rPr b="1"/>
              <a:t>дабыл реакциясы</a:t>
            </a:r>
            <a:r>
              <a:t> болып табылады, негізінен:</a:t>
            </a:r>
          </a:p>
          <a:p>
            <a:pPr marL="324611" indent="-225425" defTabSz="324611">
              <a:lnSpc>
                <a:spcPct val="100000"/>
              </a:lnSpc>
              <a:spcBef>
                <a:spcPts val="0"/>
              </a:spcBef>
              <a:buFont typeface="Times Roman"/>
              <a:defRPr b="1" spc="0" sz="4969">
                <a:latin typeface="Times Roman"/>
                <a:ea typeface="Times Roman"/>
                <a:cs typeface="Times Roman"/>
                <a:sym typeface="Times Roman"/>
              </a:defRPr>
            </a:pPr>
            <a:r>
              <a:t>норадреналин</a:t>
            </a:r>
            <a:r>
              <a:rPr b="0"/>
              <a:t> бастап </a:t>
            </a:r>
            <a:r>
              <a:t>симпатикалық жүйке жүйесінің</a:t>
            </a:r>
            <a:endParaRPr b="0"/>
          </a:p>
          <a:p>
            <a:pPr marL="324611" indent="-225425" defTabSz="324611">
              <a:lnSpc>
                <a:spcPct val="100000"/>
              </a:lnSpc>
              <a:spcBef>
                <a:spcPts val="0"/>
              </a:spcBef>
              <a:buFont typeface="Times Roman"/>
              <a:defRPr spc="0" sz="4969">
                <a:latin typeface="Times Roman"/>
                <a:ea typeface="Times Roman"/>
                <a:cs typeface="Times Roman"/>
                <a:sym typeface="Times Roman"/>
              </a:defRPr>
            </a:pPr>
            <a:r>
              <a:t>және </a:t>
            </a:r>
            <a:r>
              <a:rPr b="1"/>
              <a:t>адреналин</a:t>
            </a:r>
            <a:r>
              <a:t> бүйрек үсті қабығынан.</a:t>
            </a:r>
          </a:p>
          <a:p>
            <a:pPr marL="324611" indent="-225425" defTabSz="324611">
              <a:lnSpc>
                <a:spcPct val="100000"/>
              </a:lnSpc>
              <a:spcBef>
                <a:spcPts val="0"/>
              </a:spcBef>
              <a:buFont typeface="Times Roman"/>
              <a:defRPr spc="0" sz="4969">
                <a:latin typeface="Times Roman"/>
                <a:ea typeface="Times Roman"/>
                <a:cs typeface="Times Roman"/>
                <a:sym typeface="Times Roman"/>
              </a:defRPr>
            </a:pPr>
            <a:r>
              <a:t>дабыл реакциясы кезінде </a:t>
            </a:r>
            <a:r>
              <a:rPr b="1"/>
              <a:t>ангиотензин мен альдостерон деңгейі</a:t>
            </a:r>
            <a:r>
              <a:t> де жоғарылайды: ангиотензин қан қысымын көтеруге көмектеседі, ал алдестерон натрий мен судың үнемделуіне ықпал етеді, бұл терлеу мен қан кету арқылы мүмкін шығындарды өтеуге көмектеседі.</a:t>
            </a:r>
          </a:p>
          <a:p>
            <a:pPr marL="324611" indent="-225425" defTabSz="324611">
              <a:lnSpc>
                <a:spcPct val="100000"/>
              </a:lnSpc>
              <a:spcBef>
                <a:spcPts val="0"/>
              </a:spcBef>
              <a:buFont typeface="Times Roman"/>
              <a:defRPr spc="0" sz="4969">
                <a:latin typeface="Times Roman"/>
                <a:ea typeface="Times Roman"/>
                <a:cs typeface="Times Roman"/>
                <a:sym typeface="Times Roman"/>
              </a:defRPr>
            </a:pPr>
            <a:r>
              <a:t>Сондай-ақ, олардың әсерінің бірі, </a:t>
            </a:r>
            <a:r>
              <a:rPr b="1"/>
              <a:t>сақталған гликогенді</a:t>
            </a:r>
            <a:r>
              <a:t> тұтыну , стресстік реакцияның келесі кезеңіне өту кезінде ерекше маңызды.</a:t>
            </a:r>
          </a:p>
        </p:txBody>
      </p:sp>
      <p:sp>
        <p:nvSpPr>
          <p:cNvPr id="197" name="Дабыл реакциясы"/>
          <p:cNvSpPr txBox="1"/>
          <p:nvPr>
            <p:ph type="title"/>
          </p:nvPr>
        </p:nvSpPr>
        <p:spPr>
          <a:prstGeom prst="rect">
            <a:avLst/>
          </a:prstGeom>
        </p:spPr>
        <p:txBody>
          <a:bodyPr/>
          <a:lstStyle>
            <a:lvl1pPr defTabSz="457200">
              <a:lnSpc>
                <a:spcPct val="100000"/>
              </a:lnSpc>
              <a:defRPr spc="0" sz="8600">
                <a:solidFill>
                  <a:srgbClr val="000000"/>
                </a:solidFill>
                <a:latin typeface="Times Roman"/>
                <a:ea typeface="Times Roman"/>
                <a:cs typeface="Times Roman"/>
                <a:sym typeface="Times Roman"/>
              </a:defRPr>
            </a:lvl1pPr>
          </a:lstStyle>
          <a:p>
            <a:pPr/>
            <a:r>
              <a:t>Дабыл реакциясы</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8_Academy">
  <a:themeElements>
    <a:clrScheme name="28_Academy">
      <a:dk1>
        <a:srgbClr val="000034"/>
      </a:dk1>
      <a:lt1>
        <a:srgbClr val="3B39E4"/>
      </a:lt1>
      <a:dk2>
        <a:srgbClr val="555952"/>
      </a:dk2>
      <a:lt2>
        <a:srgbClr val="D6DCCF"/>
      </a:lt2>
      <a:accent1>
        <a:srgbClr val="3B39E4"/>
      </a:accent1>
      <a:accent2>
        <a:srgbClr val="51C1FD"/>
      </a:accent2>
      <a:accent3>
        <a:srgbClr val="5EF7D2"/>
      </a:accent3>
      <a:accent4>
        <a:srgbClr val="BFF823"/>
      </a:accent4>
      <a:accent5>
        <a:srgbClr val="FFA728"/>
      </a:accent5>
      <a:accent6>
        <a:srgbClr val="FF5F52"/>
      </a:accent6>
      <a:hlink>
        <a:srgbClr val="0000FF"/>
      </a:hlink>
      <a:folHlink>
        <a:srgbClr val="FF00FF"/>
      </a:folHlink>
    </a:clrScheme>
    <a:fontScheme name="28_Academy">
      <a:majorFont>
        <a:latin typeface="Helvetica Neue"/>
        <a:ea typeface="Helvetica Neue"/>
        <a:cs typeface="Helvetica Neue"/>
      </a:majorFont>
      <a:minorFont>
        <a:latin typeface="Helvetica Neue"/>
        <a:ea typeface="Helvetica Neue"/>
        <a:cs typeface="Helvetica Neue"/>
      </a:minorFont>
    </a:fontScheme>
    <a:fmtScheme name="28_Academ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42304"/>
            <a:satOff val="23749"/>
            <a:lumOff val="-45745"/>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all" i="0" spc="156" strike="noStrike" sz="2600" u="none" kumimoji="0" normalizeH="0">
            <a:ln>
              <a:noFill/>
            </a:ln>
            <a:solidFill>
              <a:srgbClr val="FFFFFF"/>
            </a:solidFill>
            <a:effectLst/>
            <a:uFillTx/>
            <a:latin typeface="DIN Condensed Bold"/>
            <a:ea typeface="DIN Condensed Bold"/>
            <a:cs typeface="DIN Condensed Bold"/>
            <a:sym typeface="DIN Condensed 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143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2400"/>
          </a:spcBef>
          <a:spcAft>
            <a:spcPts val="0"/>
          </a:spcAft>
          <a:buClrTx/>
          <a:buSzTx/>
          <a:buFontTx/>
          <a:buNone/>
          <a:tabLst>
            <a:tab pos="584200" algn="l"/>
          </a:tabLst>
          <a:defRPr b="0" baseline="0" cap="none" i="0" spc="78" strike="noStrike" sz="2600" u="none" kumimoji="0" normalizeH="0">
            <a:ln>
              <a:noFill/>
            </a:ln>
            <a:solidFill>
              <a:schemeClr val="accent1"/>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8_Academy">
  <a:themeElements>
    <a:clrScheme name="28_Academy">
      <a:dk1>
        <a:srgbClr val="000000"/>
      </a:dk1>
      <a:lt1>
        <a:srgbClr val="FFFFFF"/>
      </a:lt1>
      <a:dk2>
        <a:srgbClr val="555952"/>
      </a:dk2>
      <a:lt2>
        <a:srgbClr val="D6DCCF"/>
      </a:lt2>
      <a:accent1>
        <a:srgbClr val="3B39E4"/>
      </a:accent1>
      <a:accent2>
        <a:srgbClr val="51C1FD"/>
      </a:accent2>
      <a:accent3>
        <a:srgbClr val="5EF7D2"/>
      </a:accent3>
      <a:accent4>
        <a:srgbClr val="BFF823"/>
      </a:accent4>
      <a:accent5>
        <a:srgbClr val="FFA728"/>
      </a:accent5>
      <a:accent6>
        <a:srgbClr val="FF5F52"/>
      </a:accent6>
      <a:hlink>
        <a:srgbClr val="0000FF"/>
      </a:hlink>
      <a:folHlink>
        <a:srgbClr val="FF00FF"/>
      </a:folHlink>
    </a:clrScheme>
    <a:fontScheme name="28_Academy">
      <a:majorFont>
        <a:latin typeface="Helvetica Neue"/>
        <a:ea typeface="Helvetica Neue"/>
        <a:cs typeface="Helvetica Neue"/>
      </a:majorFont>
      <a:minorFont>
        <a:latin typeface="Helvetica Neue"/>
        <a:ea typeface="Helvetica Neue"/>
        <a:cs typeface="Helvetica Neue"/>
      </a:minorFont>
    </a:fontScheme>
    <a:fmtScheme name="28_Academ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42304"/>
            <a:satOff val="23749"/>
            <a:lumOff val="-45745"/>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all" i="0" spc="156" strike="noStrike" sz="2600" u="none" kumimoji="0" normalizeH="0">
            <a:ln>
              <a:noFill/>
            </a:ln>
            <a:solidFill>
              <a:srgbClr val="FFFFFF"/>
            </a:solidFill>
            <a:effectLst/>
            <a:uFillTx/>
            <a:latin typeface="DIN Condensed Bold"/>
            <a:ea typeface="DIN Condensed Bold"/>
            <a:cs typeface="DIN Condensed Bold"/>
            <a:sym typeface="DIN Condensed 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143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2400"/>
          </a:spcBef>
          <a:spcAft>
            <a:spcPts val="0"/>
          </a:spcAft>
          <a:buClrTx/>
          <a:buSzTx/>
          <a:buFontTx/>
          <a:buNone/>
          <a:tabLst>
            <a:tab pos="584200" algn="l"/>
          </a:tabLst>
          <a:defRPr b="0" baseline="0" cap="none" i="0" spc="78" strike="noStrike" sz="2600" u="none" kumimoji="0" normalizeH="0">
            <a:ln>
              <a:noFill/>
            </a:ln>
            <a:solidFill>
              <a:schemeClr val="accent1"/>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